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8" r:id="rId2"/>
    <p:sldId id="258" r:id="rId3"/>
    <p:sldId id="274" r:id="rId4"/>
    <p:sldId id="272" r:id="rId5"/>
    <p:sldId id="292" r:id="rId6"/>
    <p:sldId id="293" r:id="rId7"/>
    <p:sldId id="257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75" r:id="rId16"/>
    <p:sldId id="268" r:id="rId17"/>
    <p:sldId id="269" r:id="rId18"/>
    <p:sldId id="270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4" r:id="rId32"/>
    <p:sldId id="295" r:id="rId33"/>
    <p:sldId id="296" r:id="rId34"/>
    <p:sldId id="297" r:id="rId35"/>
  </p:sldIdLst>
  <p:sldSz cx="9144000" cy="6858000" type="screen4x3"/>
  <p:notesSz cx="6656388" cy="9820275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00"/>
        </a:solidFill>
        <a:latin typeface="Freehand591 BT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2"/>
    </p:penClr>
  </p:showPr>
  <p:clrMru>
    <a:srgbClr val="FF3300"/>
    <a:srgbClr val="000000"/>
    <a:srgbClr val="8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918" y="-78"/>
      </p:cViewPr>
      <p:guideLst>
        <p:guide orient="horz" pos="2373"/>
        <p:guide pos="281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9" tIns="0" rIns="18919" bIns="0" numCol="1" anchor="t" anchorCtr="0" compatLnSpc="1">
            <a:prstTxWarp prst="textNoShape">
              <a:avLst/>
            </a:prstTxWarp>
          </a:bodyPr>
          <a:lstStyle>
            <a:lvl1pPr defTabSz="908050">
              <a:defRPr sz="1000" i="1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1900" y="0"/>
            <a:ext cx="28844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9" tIns="0" rIns="18919" bIns="0" numCol="1" anchor="t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2650" y="742950"/>
            <a:ext cx="4891088" cy="3668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64075"/>
            <a:ext cx="48815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844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9" tIns="0" rIns="18919" bIns="0" numCol="1" anchor="b" anchorCtr="0" compatLnSpc="1">
            <a:prstTxWarp prst="textNoShape">
              <a:avLst/>
            </a:prstTxWarp>
          </a:bodyPr>
          <a:lstStyle>
            <a:lvl1pPr defTabSz="908050">
              <a:defRPr sz="1000" i="1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1900" y="9328150"/>
            <a:ext cx="28844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9" tIns="0" rIns="18919" bIns="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solidFill>
                  <a:schemeClr val="tx2"/>
                </a:solidFill>
                <a:latin typeface="Arial" charset="0"/>
              </a:defRPr>
            </a:lvl1pPr>
          </a:lstStyle>
          <a:p>
            <a:fld id="{3CB9FC69-97EA-4B55-88C5-76069B6742B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A035D-BA56-440F-BF67-4AF04944BD1C}" type="slidenum">
              <a:rPr lang="tr-TR"/>
              <a:pPr/>
              <a:t>33</a:t>
            </a:fld>
            <a:endParaRPr lang="tr-TR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0" y="533400"/>
            <a:ext cx="9177338" cy="6324600"/>
            <a:chOff x="0" y="336"/>
            <a:chExt cx="5781" cy="398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0" y="336"/>
              <a:ext cx="1441" cy="3984"/>
              <a:chOff x="0" y="336"/>
              <a:chExt cx="1441" cy="3984"/>
            </a:xfrm>
          </p:grpSpPr>
          <p:sp>
            <p:nvSpPr>
              <p:cNvPr id="3075" name="Freeform 3"/>
              <p:cNvSpPr>
                <a:spLocks/>
              </p:cNvSpPr>
              <p:nvPr/>
            </p:nvSpPr>
            <p:spPr bwMode="ltGray">
              <a:xfrm>
                <a:off x="200" y="1331"/>
                <a:ext cx="237" cy="298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35" y="874"/>
                  </a:cxn>
                  <a:cxn ang="0">
                    <a:pos x="70" y="1436"/>
                  </a:cxn>
                  <a:cxn ang="0">
                    <a:pos x="95" y="1851"/>
                  </a:cxn>
                  <a:cxn ang="0">
                    <a:pos x="88" y="2988"/>
                  </a:cxn>
                  <a:cxn ang="0">
                    <a:pos x="135" y="2988"/>
                  </a:cxn>
                  <a:cxn ang="0">
                    <a:pos x="156" y="1773"/>
                  </a:cxn>
                  <a:cxn ang="0">
                    <a:pos x="165" y="1409"/>
                  </a:cxn>
                  <a:cxn ang="0">
                    <a:pos x="182" y="1069"/>
                  </a:cxn>
                  <a:cxn ang="0">
                    <a:pos x="193" y="812"/>
                  </a:cxn>
                  <a:cxn ang="0">
                    <a:pos x="212" y="440"/>
                  </a:cxn>
                  <a:cxn ang="0">
                    <a:pos x="236" y="120"/>
                  </a:cxn>
                  <a:cxn ang="0">
                    <a:pos x="221" y="38"/>
                  </a:cxn>
                  <a:cxn ang="0">
                    <a:pos x="196" y="0"/>
                  </a:cxn>
                  <a:cxn ang="0">
                    <a:pos x="168" y="394"/>
                  </a:cxn>
                  <a:cxn ang="0">
                    <a:pos x="144" y="729"/>
                  </a:cxn>
                  <a:cxn ang="0">
                    <a:pos x="135" y="991"/>
                  </a:cxn>
                  <a:cxn ang="0">
                    <a:pos x="128" y="1267"/>
                  </a:cxn>
                  <a:cxn ang="0">
                    <a:pos x="107" y="1544"/>
                  </a:cxn>
                  <a:cxn ang="0">
                    <a:pos x="79" y="1063"/>
                  </a:cxn>
                  <a:cxn ang="0">
                    <a:pos x="47" y="609"/>
                  </a:cxn>
                  <a:cxn ang="0">
                    <a:pos x="0" y="178"/>
                  </a:cxn>
                </a:cxnLst>
                <a:rect l="0" t="0" r="r" b="b"/>
                <a:pathLst>
                  <a:path w="237" h="2989">
                    <a:moveTo>
                      <a:pt x="0" y="178"/>
                    </a:moveTo>
                    <a:lnTo>
                      <a:pt x="35" y="874"/>
                    </a:lnTo>
                    <a:lnTo>
                      <a:pt x="70" y="1436"/>
                    </a:lnTo>
                    <a:lnTo>
                      <a:pt x="95" y="1851"/>
                    </a:lnTo>
                    <a:lnTo>
                      <a:pt x="88" y="2988"/>
                    </a:lnTo>
                    <a:lnTo>
                      <a:pt x="135" y="2988"/>
                    </a:lnTo>
                    <a:lnTo>
                      <a:pt x="156" y="1773"/>
                    </a:lnTo>
                    <a:lnTo>
                      <a:pt x="165" y="1409"/>
                    </a:lnTo>
                    <a:lnTo>
                      <a:pt x="182" y="1069"/>
                    </a:lnTo>
                    <a:lnTo>
                      <a:pt x="193" y="812"/>
                    </a:lnTo>
                    <a:lnTo>
                      <a:pt x="212" y="440"/>
                    </a:lnTo>
                    <a:lnTo>
                      <a:pt x="236" y="120"/>
                    </a:lnTo>
                    <a:lnTo>
                      <a:pt x="221" y="38"/>
                    </a:lnTo>
                    <a:lnTo>
                      <a:pt x="196" y="0"/>
                    </a:lnTo>
                    <a:lnTo>
                      <a:pt x="168" y="394"/>
                    </a:lnTo>
                    <a:lnTo>
                      <a:pt x="144" y="729"/>
                    </a:lnTo>
                    <a:lnTo>
                      <a:pt x="135" y="991"/>
                    </a:lnTo>
                    <a:lnTo>
                      <a:pt x="128" y="1267"/>
                    </a:lnTo>
                    <a:lnTo>
                      <a:pt x="107" y="1544"/>
                    </a:lnTo>
                    <a:lnTo>
                      <a:pt x="79" y="1063"/>
                    </a:lnTo>
                    <a:lnTo>
                      <a:pt x="47" y="609"/>
                    </a:lnTo>
                    <a:lnTo>
                      <a:pt x="0" y="17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>
                <a:off x="377" y="2153"/>
                <a:ext cx="380" cy="2166"/>
              </a:xfrm>
              <a:custGeom>
                <a:avLst/>
                <a:gdLst/>
                <a:ahLst/>
                <a:cxnLst>
                  <a:cxn ang="0">
                    <a:pos x="0" y="525"/>
                  </a:cxn>
                  <a:cxn ang="0">
                    <a:pos x="32" y="754"/>
                  </a:cxn>
                  <a:cxn ang="0">
                    <a:pos x="64" y="939"/>
                  </a:cxn>
                  <a:cxn ang="0">
                    <a:pos x="85" y="1074"/>
                  </a:cxn>
                  <a:cxn ang="0">
                    <a:pos x="54" y="2165"/>
                  </a:cxn>
                  <a:cxn ang="0">
                    <a:pos x="103" y="2119"/>
                  </a:cxn>
                  <a:cxn ang="0">
                    <a:pos x="140" y="1050"/>
                  </a:cxn>
                  <a:cxn ang="0">
                    <a:pos x="145" y="930"/>
                  </a:cxn>
                  <a:cxn ang="0">
                    <a:pos x="165" y="818"/>
                  </a:cxn>
                  <a:cxn ang="0">
                    <a:pos x="172" y="734"/>
                  </a:cxn>
                  <a:cxn ang="0">
                    <a:pos x="190" y="612"/>
                  </a:cxn>
                  <a:cxn ang="0">
                    <a:pos x="210" y="507"/>
                  </a:cxn>
                  <a:cxn ang="0">
                    <a:pos x="228" y="414"/>
                  </a:cxn>
                  <a:cxn ang="0">
                    <a:pos x="246" y="314"/>
                  </a:cxn>
                  <a:cxn ang="0">
                    <a:pos x="275" y="214"/>
                  </a:cxn>
                  <a:cxn ang="0">
                    <a:pos x="308" y="130"/>
                  </a:cxn>
                  <a:cxn ang="0">
                    <a:pos x="361" y="50"/>
                  </a:cxn>
                  <a:cxn ang="0">
                    <a:pos x="379" y="18"/>
                  </a:cxn>
                  <a:cxn ang="0">
                    <a:pos x="356" y="0"/>
                  </a:cxn>
                  <a:cxn ang="0">
                    <a:pos x="322" y="32"/>
                  </a:cxn>
                  <a:cxn ang="0">
                    <a:pos x="275" y="109"/>
                  </a:cxn>
                  <a:cxn ang="0">
                    <a:pos x="240" y="185"/>
                  </a:cxn>
                  <a:cxn ang="0">
                    <a:pos x="210" y="265"/>
                  </a:cxn>
                  <a:cxn ang="0">
                    <a:pos x="193" y="369"/>
                  </a:cxn>
                  <a:cxn ang="0">
                    <a:pos x="175" y="467"/>
                  </a:cxn>
                  <a:cxn ang="0">
                    <a:pos x="150" y="598"/>
                  </a:cxn>
                  <a:cxn ang="0">
                    <a:pos x="128" y="707"/>
                  </a:cxn>
                  <a:cxn ang="0">
                    <a:pos x="120" y="792"/>
                  </a:cxn>
                  <a:cxn ang="0">
                    <a:pos x="115" y="883"/>
                  </a:cxn>
                  <a:cxn ang="0">
                    <a:pos x="97" y="974"/>
                  </a:cxn>
                  <a:cxn ang="0">
                    <a:pos x="70" y="816"/>
                  </a:cxn>
                  <a:cxn ang="0">
                    <a:pos x="42" y="667"/>
                  </a:cxn>
                  <a:cxn ang="0">
                    <a:pos x="0" y="525"/>
                  </a:cxn>
                </a:cxnLst>
                <a:rect l="0" t="0" r="r" b="b"/>
                <a:pathLst>
                  <a:path w="380" h="2166">
                    <a:moveTo>
                      <a:pt x="0" y="525"/>
                    </a:moveTo>
                    <a:lnTo>
                      <a:pt x="32" y="754"/>
                    </a:lnTo>
                    <a:lnTo>
                      <a:pt x="64" y="939"/>
                    </a:lnTo>
                    <a:lnTo>
                      <a:pt x="85" y="1074"/>
                    </a:lnTo>
                    <a:lnTo>
                      <a:pt x="54" y="2165"/>
                    </a:lnTo>
                    <a:lnTo>
                      <a:pt x="103" y="2119"/>
                    </a:lnTo>
                    <a:lnTo>
                      <a:pt x="140" y="1050"/>
                    </a:lnTo>
                    <a:lnTo>
                      <a:pt x="145" y="930"/>
                    </a:lnTo>
                    <a:lnTo>
                      <a:pt x="165" y="818"/>
                    </a:lnTo>
                    <a:lnTo>
                      <a:pt x="172" y="734"/>
                    </a:lnTo>
                    <a:lnTo>
                      <a:pt x="190" y="612"/>
                    </a:lnTo>
                    <a:lnTo>
                      <a:pt x="210" y="507"/>
                    </a:lnTo>
                    <a:lnTo>
                      <a:pt x="228" y="414"/>
                    </a:lnTo>
                    <a:lnTo>
                      <a:pt x="246" y="314"/>
                    </a:lnTo>
                    <a:lnTo>
                      <a:pt x="275" y="214"/>
                    </a:lnTo>
                    <a:lnTo>
                      <a:pt x="308" y="130"/>
                    </a:lnTo>
                    <a:lnTo>
                      <a:pt x="361" y="50"/>
                    </a:lnTo>
                    <a:lnTo>
                      <a:pt x="379" y="18"/>
                    </a:lnTo>
                    <a:lnTo>
                      <a:pt x="356" y="0"/>
                    </a:lnTo>
                    <a:lnTo>
                      <a:pt x="322" y="32"/>
                    </a:lnTo>
                    <a:lnTo>
                      <a:pt x="275" y="109"/>
                    </a:lnTo>
                    <a:lnTo>
                      <a:pt x="240" y="185"/>
                    </a:lnTo>
                    <a:lnTo>
                      <a:pt x="210" y="265"/>
                    </a:lnTo>
                    <a:lnTo>
                      <a:pt x="193" y="369"/>
                    </a:lnTo>
                    <a:lnTo>
                      <a:pt x="175" y="467"/>
                    </a:lnTo>
                    <a:lnTo>
                      <a:pt x="150" y="598"/>
                    </a:lnTo>
                    <a:lnTo>
                      <a:pt x="128" y="707"/>
                    </a:lnTo>
                    <a:lnTo>
                      <a:pt x="120" y="792"/>
                    </a:lnTo>
                    <a:lnTo>
                      <a:pt x="115" y="883"/>
                    </a:lnTo>
                    <a:lnTo>
                      <a:pt x="97" y="974"/>
                    </a:lnTo>
                    <a:lnTo>
                      <a:pt x="70" y="816"/>
                    </a:lnTo>
                    <a:lnTo>
                      <a:pt x="42" y="667"/>
                    </a:lnTo>
                    <a:lnTo>
                      <a:pt x="0" y="525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>
                <a:off x="0" y="1090"/>
                <a:ext cx="833" cy="1263"/>
              </a:xfrm>
              <a:custGeom>
                <a:avLst/>
                <a:gdLst/>
                <a:ahLst/>
                <a:cxnLst>
                  <a:cxn ang="0">
                    <a:pos x="337" y="398"/>
                  </a:cxn>
                  <a:cxn ang="0">
                    <a:pos x="364" y="438"/>
                  </a:cxn>
                  <a:cxn ang="0">
                    <a:pos x="511" y="370"/>
                  </a:cxn>
                  <a:cxn ang="0">
                    <a:pos x="665" y="263"/>
                  </a:cxn>
                  <a:cxn ang="0">
                    <a:pos x="731" y="149"/>
                  </a:cxn>
                  <a:cxn ang="0">
                    <a:pos x="693" y="249"/>
                  </a:cxn>
                  <a:cxn ang="0">
                    <a:pos x="576" y="352"/>
                  </a:cxn>
                  <a:cxn ang="0">
                    <a:pos x="448" y="449"/>
                  </a:cxn>
                  <a:cxn ang="0">
                    <a:pos x="323" y="516"/>
                  </a:cxn>
                  <a:cxn ang="0">
                    <a:pos x="374" y="576"/>
                  </a:cxn>
                  <a:cxn ang="0">
                    <a:pos x="488" y="585"/>
                  </a:cxn>
                  <a:cxn ang="0">
                    <a:pos x="634" y="607"/>
                  </a:cxn>
                  <a:cxn ang="0">
                    <a:pos x="750" y="661"/>
                  </a:cxn>
                  <a:cxn ang="0">
                    <a:pos x="790" y="696"/>
                  </a:cxn>
                  <a:cxn ang="0">
                    <a:pos x="669" y="661"/>
                  </a:cxn>
                  <a:cxn ang="0">
                    <a:pos x="508" y="643"/>
                  </a:cxn>
                  <a:cxn ang="0">
                    <a:pos x="359" y="631"/>
                  </a:cxn>
                  <a:cxn ang="0">
                    <a:pos x="278" y="660"/>
                  </a:cxn>
                  <a:cxn ang="0">
                    <a:pos x="295" y="805"/>
                  </a:cxn>
                  <a:cxn ang="0">
                    <a:pos x="292" y="994"/>
                  </a:cxn>
                  <a:cxn ang="0">
                    <a:pos x="244" y="1145"/>
                  </a:cxn>
                  <a:cxn ang="0">
                    <a:pos x="144" y="1262"/>
                  </a:cxn>
                  <a:cxn ang="0">
                    <a:pos x="159" y="1121"/>
                  </a:cxn>
                  <a:cxn ang="0">
                    <a:pos x="191" y="969"/>
                  </a:cxn>
                  <a:cxn ang="0">
                    <a:pos x="212" y="772"/>
                  </a:cxn>
                  <a:cxn ang="0">
                    <a:pos x="202" y="641"/>
                  </a:cxn>
                  <a:cxn ang="0">
                    <a:pos x="151" y="718"/>
                  </a:cxn>
                  <a:cxn ang="0">
                    <a:pos x="125" y="883"/>
                  </a:cxn>
                  <a:cxn ang="0">
                    <a:pos x="101" y="1054"/>
                  </a:cxn>
                  <a:cxn ang="0">
                    <a:pos x="32" y="1180"/>
                  </a:cxn>
                  <a:cxn ang="0">
                    <a:pos x="7" y="1180"/>
                  </a:cxn>
                  <a:cxn ang="0">
                    <a:pos x="7" y="1051"/>
                  </a:cxn>
                  <a:cxn ang="0">
                    <a:pos x="54" y="931"/>
                  </a:cxn>
                  <a:cxn ang="0">
                    <a:pos x="109" y="776"/>
                  </a:cxn>
                  <a:cxn ang="0">
                    <a:pos x="134" y="661"/>
                  </a:cxn>
                  <a:cxn ang="0">
                    <a:pos x="84" y="589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42" y="521"/>
                  </a:cxn>
                  <a:cxn ang="0">
                    <a:pos x="42" y="449"/>
                  </a:cxn>
                  <a:cxn ang="0">
                    <a:pos x="7" y="340"/>
                  </a:cxn>
                  <a:cxn ang="0">
                    <a:pos x="7" y="340"/>
                  </a:cxn>
                  <a:cxn ang="0">
                    <a:pos x="7" y="340"/>
                  </a:cxn>
                  <a:cxn ang="0">
                    <a:pos x="7" y="340"/>
                  </a:cxn>
                  <a:cxn ang="0">
                    <a:pos x="76" y="396"/>
                  </a:cxn>
                  <a:cxn ang="0">
                    <a:pos x="166" y="510"/>
                  </a:cxn>
                  <a:cxn ang="0">
                    <a:pos x="175" y="423"/>
                  </a:cxn>
                  <a:cxn ang="0">
                    <a:pos x="76" y="294"/>
                  </a:cxn>
                  <a:cxn ang="0">
                    <a:pos x="7" y="210"/>
                  </a:cxn>
                  <a:cxn ang="0">
                    <a:pos x="7" y="210"/>
                  </a:cxn>
                  <a:cxn ang="0">
                    <a:pos x="7" y="156"/>
                  </a:cxn>
                  <a:cxn ang="0">
                    <a:pos x="95" y="281"/>
                  </a:cxn>
                  <a:cxn ang="0">
                    <a:pos x="193" y="449"/>
                  </a:cxn>
                  <a:cxn ang="0">
                    <a:pos x="253" y="410"/>
                  </a:cxn>
                  <a:cxn ang="0">
                    <a:pos x="334" y="283"/>
                  </a:cxn>
                  <a:cxn ang="0">
                    <a:pos x="436" y="129"/>
                  </a:cxn>
                  <a:cxn ang="0">
                    <a:pos x="520" y="21"/>
                  </a:cxn>
                  <a:cxn ang="0">
                    <a:pos x="513" y="96"/>
                  </a:cxn>
                  <a:cxn ang="0">
                    <a:pos x="430" y="249"/>
                  </a:cxn>
                </a:cxnLst>
                <a:rect l="0" t="0" r="r" b="b"/>
                <a:pathLst>
                  <a:path w="833" h="1263">
                    <a:moveTo>
                      <a:pt x="392" y="309"/>
                    </a:moveTo>
                    <a:lnTo>
                      <a:pt x="376" y="329"/>
                    </a:lnTo>
                    <a:lnTo>
                      <a:pt x="362" y="350"/>
                    </a:lnTo>
                    <a:lnTo>
                      <a:pt x="351" y="372"/>
                    </a:lnTo>
                    <a:lnTo>
                      <a:pt x="337" y="398"/>
                    </a:lnTo>
                    <a:lnTo>
                      <a:pt x="327" y="420"/>
                    </a:lnTo>
                    <a:lnTo>
                      <a:pt x="323" y="441"/>
                    </a:lnTo>
                    <a:lnTo>
                      <a:pt x="315" y="460"/>
                    </a:lnTo>
                    <a:lnTo>
                      <a:pt x="336" y="449"/>
                    </a:lnTo>
                    <a:lnTo>
                      <a:pt x="364" y="438"/>
                    </a:lnTo>
                    <a:lnTo>
                      <a:pt x="393" y="425"/>
                    </a:lnTo>
                    <a:lnTo>
                      <a:pt x="423" y="412"/>
                    </a:lnTo>
                    <a:lnTo>
                      <a:pt x="454" y="401"/>
                    </a:lnTo>
                    <a:lnTo>
                      <a:pt x="485" y="387"/>
                    </a:lnTo>
                    <a:lnTo>
                      <a:pt x="511" y="370"/>
                    </a:lnTo>
                    <a:lnTo>
                      <a:pt x="550" y="349"/>
                    </a:lnTo>
                    <a:lnTo>
                      <a:pt x="578" y="327"/>
                    </a:lnTo>
                    <a:lnTo>
                      <a:pt x="615" y="303"/>
                    </a:lnTo>
                    <a:lnTo>
                      <a:pt x="640" y="289"/>
                    </a:lnTo>
                    <a:lnTo>
                      <a:pt x="665" y="263"/>
                    </a:lnTo>
                    <a:lnTo>
                      <a:pt x="685" y="243"/>
                    </a:lnTo>
                    <a:lnTo>
                      <a:pt x="703" y="216"/>
                    </a:lnTo>
                    <a:lnTo>
                      <a:pt x="715" y="190"/>
                    </a:lnTo>
                    <a:lnTo>
                      <a:pt x="724" y="167"/>
                    </a:lnTo>
                    <a:lnTo>
                      <a:pt x="731" y="149"/>
                    </a:lnTo>
                    <a:lnTo>
                      <a:pt x="733" y="169"/>
                    </a:lnTo>
                    <a:lnTo>
                      <a:pt x="733" y="181"/>
                    </a:lnTo>
                    <a:lnTo>
                      <a:pt x="727" y="200"/>
                    </a:lnTo>
                    <a:lnTo>
                      <a:pt x="713" y="220"/>
                    </a:lnTo>
                    <a:lnTo>
                      <a:pt x="693" y="249"/>
                    </a:lnTo>
                    <a:lnTo>
                      <a:pt x="681" y="270"/>
                    </a:lnTo>
                    <a:lnTo>
                      <a:pt x="660" y="285"/>
                    </a:lnTo>
                    <a:lnTo>
                      <a:pt x="635" y="305"/>
                    </a:lnTo>
                    <a:lnTo>
                      <a:pt x="604" y="329"/>
                    </a:lnTo>
                    <a:lnTo>
                      <a:pt x="576" y="352"/>
                    </a:lnTo>
                    <a:lnTo>
                      <a:pt x="545" y="376"/>
                    </a:lnTo>
                    <a:lnTo>
                      <a:pt x="525" y="396"/>
                    </a:lnTo>
                    <a:lnTo>
                      <a:pt x="501" y="418"/>
                    </a:lnTo>
                    <a:lnTo>
                      <a:pt x="475" y="432"/>
                    </a:lnTo>
                    <a:lnTo>
                      <a:pt x="448" y="449"/>
                    </a:lnTo>
                    <a:lnTo>
                      <a:pt x="420" y="465"/>
                    </a:lnTo>
                    <a:lnTo>
                      <a:pt x="393" y="480"/>
                    </a:lnTo>
                    <a:lnTo>
                      <a:pt x="371" y="492"/>
                    </a:lnTo>
                    <a:lnTo>
                      <a:pt x="342" y="507"/>
                    </a:lnTo>
                    <a:lnTo>
                      <a:pt x="323" y="516"/>
                    </a:lnTo>
                    <a:lnTo>
                      <a:pt x="314" y="521"/>
                    </a:lnTo>
                    <a:lnTo>
                      <a:pt x="323" y="536"/>
                    </a:lnTo>
                    <a:lnTo>
                      <a:pt x="333" y="550"/>
                    </a:lnTo>
                    <a:lnTo>
                      <a:pt x="348" y="570"/>
                    </a:lnTo>
                    <a:lnTo>
                      <a:pt x="374" y="576"/>
                    </a:lnTo>
                    <a:lnTo>
                      <a:pt x="393" y="578"/>
                    </a:lnTo>
                    <a:lnTo>
                      <a:pt x="424" y="583"/>
                    </a:lnTo>
                    <a:lnTo>
                      <a:pt x="454" y="585"/>
                    </a:lnTo>
                    <a:lnTo>
                      <a:pt x="454" y="585"/>
                    </a:lnTo>
                    <a:lnTo>
                      <a:pt x="488" y="585"/>
                    </a:lnTo>
                    <a:lnTo>
                      <a:pt x="519" y="589"/>
                    </a:lnTo>
                    <a:lnTo>
                      <a:pt x="551" y="590"/>
                    </a:lnTo>
                    <a:lnTo>
                      <a:pt x="581" y="596"/>
                    </a:lnTo>
                    <a:lnTo>
                      <a:pt x="606" y="600"/>
                    </a:lnTo>
                    <a:lnTo>
                      <a:pt x="634" y="607"/>
                    </a:lnTo>
                    <a:lnTo>
                      <a:pt x="654" y="614"/>
                    </a:lnTo>
                    <a:lnTo>
                      <a:pt x="677" y="625"/>
                    </a:lnTo>
                    <a:lnTo>
                      <a:pt x="694" y="636"/>
                    </a:lnTo>
                    <a:lnTo>
                      <a:pt x="721" y="647"/>
                    </a:lnTo>
                    <a:lnTo>
                      <a:pt x="750" y="661"/>
                    </a:lnTo>
                    <a:lnTo>
                      <a:pt x="781" y="674"/>
                    </a:lnTo>
                    <a:lnTo>
                      <a:pt x="805" y="683"/>
                    </a:lnTo>
                    <a:lnTo>
                      <a:pt x="832" y="692"/>
                    </a:lnTo>
                    <a:lnTo>
                      <a:pt x="811" y="698"/>
                    </a:lnTo>
                    <a:lnTo>
                      <a:pt x="790" y="696"/>
                    </a:lnTo>
                    <a:lnTo>
                      <a:pt x="767" y="691"/>
                    </a:lnTo>
                    <a:lnTo>
                      <a:pt x="743" y="683"/>
                    </a:lnTo>
                    <a:lnTo>
                      <a:pt x="709" y="672"/>
                    </a:lnTo>
                    <a:lnTo>
                      <a:pt x="690" y="667"/>
                    </a:lnTo>
                    <a:lnTo>
                      <a:pt x="669" y="661"/>
                    </a:lnTo>
                    <a:lnTo>
                      <a:pt x="643" y="656"/>
                    </a:lnTo>
                    <a:lnTo>
                      <a:pt x="613" y="652"/>
                    </a:lnTo>
                    <a:lnTo>
                      <a:pt x="579" y="649"/>
                    </a:lnTo>
                    <a:lnTo>
                      <a:pt x="545" y="645"/>
                    </a:lnTo>
                    <a:lnTo>
                      <a:pt x="508" y="643"/>
                    </a:lnTo>
                    <a:lnTo>
                      <a:pt x="479" y="643"/>
                    </a:lnTo>
                    <a:lnTo>
                      <a:pt x="446" y="641"/>
                    </a:lnTo>
                    <a:lnTo>
                      <a:pt x="421" y="640"/>
                    </a:lnTo>
                    <a:lnTo>
                      <a:pt x="392" y="638"/>
                    </a:lnTo>
                    <a:lnTo>
                      <a:pt x="359" y="631"/>
                    </a:lnTo>
                    <a:lnTo>
                      <a:pt x="323" y="623"/>
                    </a:lnTo>
                    <a:lnTo>
                      <a:pt x="290" y="614"/>
                    </a:lnTo>
                    <a:lnTo>
                      <a:pt x="252" y="609"/>
                    </a:lnTo>
                    <a:lnTo>
                      <a:pt x="264" y="631"/>
                    </a:lnTo>
                    <a:lnTo>
                      <a:pt x="278" y="660"/>
                    </a:lnTo>
                    <a:lnTo>
                      <a:pt x="293" y="696"/>
                    </a:lnTo>
                    <a:lnTo>
                      <a:pt x="297" y="723"/>
                    </a:lnTo>
                    <a:lnTo>
                      <a:pt x="299" y="756"/>
                    </a:lnTo>
                    <a:lnTo>
                      <a:pt x="297" y="780"/>
                    </a:lnTo>
                    <a:lnTo>
                      <a:pt x="295" y="805"/>
                    </a:lnTo>
                    <a:lnTo>
                      <a:pt x="292" y="840"/>
                    </a:lnTo>
                    <a:lnTo>
                      <a:pt x="289" y="885"/>
                    </a:lnTo>
                    <a:lnTo>
                      <a:pt x="290" y="923"/>
                    </a:lnTo>
                    <a:lnTo>
                      <a:pt x="292" y="963"/>
                    </a:lnTo>
                    <a:lnTo>
                      <a:pt x="292" y="994"/>
                    </a:lnTo>
                    <a:lnTo>
                      <a:pt x="289" y="1025"/>
                    </a:lnTo>
                    <a:lnTo>
                      <a:pt x="280" y="1056"/>
                    </a:lnTo>
                    <a:lnTo>
                      <a:pt x="268" y="1094"/>
                    </a:lnTo>
                    <a:lnTo>
                      <a:pt x="258" y="1121"/>
                    </a:lnTo>
                    <a:lnTo>
                      <a:pt x="244" y="1145"/>
                    </a:lnTo>
                    <a:lnTo>
                      <a:pt x="230" y="1176"/>
                    </a:lnTo>
                    <a:lnTo>
                      <a:pt x="218" y="1194"/>
                    </a:lnTo>
                    <a:lnTo>
                      <a:pt x="196" y="1218"/>
                    </a:lnTo>
                    <a:lnTo>
                      <a:pt x="168" y="1238"/>
                    </a:lnTo>
                    <a:lnTo>
                      <a:pt x="144" y="1262"/>
                    </a:lnTo>
                    <a:lnTo>
                      <a:pt x="141" y="1236"/>
                    </a:lnTo>
                    <a:lnTo>
                      <a:pt x="144" y="1205"/>
                    </a:lnTo>
                    <a:lnTo>
                      <a:pt x="148" y="1172"/>
                    </a:lnTo>
                    <a:lnTo>
                      <a:pt x="151" y="1143"/>
                    </a:lnTo>
                    <a:lnTo>
                      <a:pt x="159" y="1121"/>
                    </a:lnTo>
                    <a:lnTo>
                      <a:pt x="166" y="1092"/>
                    </a:lnTo>
                    <a:lnTo>
                      <a:pt x="178" y="1061"/>
                    </a:lnTo>
                    <a:lnTo>
                      <a:pt x="184" y="1036"/>
                    </a:lnTo>
                    <a:lnTo>
                      <a:pt x="185" y="1012"/>
                    </a:lnTo>
                    <a:lnTo>
                      <a:pt x="191" y="969"/>
                    </a:lnTo>
                    <a:lnTo>
                      <a:pt x="196" y="923"/>
                    </a:lnTo>
                    <a:lnTo>
                      <a:pt x="200" y="883"/>
                    </a:lnTo>
                    <a:lnTo>
                      <a:pt x="205" y="843"/>
                    </a:lnTo>
                    <a:lnTo>
                      <a:pt x="210" y="801"/>
                    </a:lnTo>
                    <a:lnTo>
                      <a:pt x="212" y="772"/>
                    </a:lnTo>
                    <a:lnTo>
                      <a:pt x="212" y="749"/>
                    </a:lnTo>
                    <a:lnTo>
                      <a:pt x="213" y="720"/>
                    </a:lnTo>
                    <a:lnTo>
                      <a:pt x="212" y="687"/>
                    </a:lnTo>
                    <a:lnTo>
                      <a:pt x="209" y="669"/>
                    </a:lnTo>
                    <a:lnTo>
                      <a:pt x="202" y="641"/>
                    </a:lnTo>
                    <a:lnTo>
                      <a:pt x="196" y="607"/>
                    </a:lnTo>
                    <a:lnTo>
                      <a:pt x="184" y="632"/>
                    </a:lnTo>
                    <a:lnTo>
                      <a:pt x="171" y="660"/>
                    </a:lnTo>
                    <a:lnTo>
                      <a:pt x="159" y="687"/>
                    </a:lnTo>
                    <a:lnTo>
                      <a:pt x="151" y="718"/>
                    </a:lnTo>
                    <a:lnTo>
                      <a:pt x="144" y="751"/>
                    </a:lnTo>
                    <a:lnTo>
                      <a:pt x="138" y="776"/>
                    </a:lnTo>
                    <a:lnTo>
                      <a:pt x="135" y="807"/>
                    </a:lnTo>
                    <a:lnTo>
                      <a:pt x="129" y="843"/>
                    </a:lnTo>
                    <a:lnTo>
                      <a:pt x="125" y="883"/>
                    </a:lnTo>
                    <a:lnTo>
                      <a:pt x="120" y="916"/>
                    </a:lnTo>
                    <a:lnTo>
                      <a:pt x="116" y="956"/>
                    </a:lnTo>
                    <a:lnTo>
                      <a:pt x="113" y="987"/>
                    </a:lnTo>
                    <a:lnTo>
                      <a:pt x="106" y="1021"/>
                    </a:lnTo>
                    <a:lnTo>
                      <a:pt x="101" y="1054"/>
                    </a:lnTo>
                    <a:lnTo>
                      <a:pt x="95" y="1078"/>
                    </a:lnTo>
                    <a:lnTo>
                      <a:pt x="82" y="1101"/>
                    </a:lnTo>
                    <a:lnTo>
                      <a:pt x="67" y="1129"/>
                    </a:lnTo>
                    <a:lnTo>
                      <a:pt x="50" y="1154"/>
                    </a:lnTo>
                    <a:lnTo>
                      <a:pt x="32" y="1180"/>
                    </a:lnTo>
                    <a:lnTo>
                      <a:pt x="17" y="1192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051"/>
                    </a:lnTo>
                    <a:lnTo>
                      <a:pt x="7" y="1051"/>
                    </a:lnTo>
                    <a:lnTo>
                      <a:pt x="16" y="1025"/>
                    </a:lnTo>
                    <a:lnTo>
                      <a:pt x="30" y="992"/>
                    </a:lnTo>
                    <a:lnTo>
                      <a:pt x="42" y="963"/>
                    </a:lnTo>
                    <a:lnTo>
                      <a:pt x="54" y="931"/>
                    </a:lnTo>
                    <a:lnTo>
                      <a:pt x="66" y="901"/>
                    </a:lnTo>
                    <a:lnTo>
                      <a:pt x="79" y="869"/>
                    </a:lnTo>
                    <a:lnTo>
                      <a:pt x="88" y="838"/>
                    </a:lnTo>
                    <a:lnTo>
                      <a:pt x="98" y="807"/>
                    </a:lnTo>
                    <a:lnTo>
                      <a:pt x="109" y="776"/>
                    </a:lnTo>
                    <a:lnTo>
                      <a:pt x="113" y="754"/>
                    </a:lnTo>
                    <a:lnTo>
                      <a:pt x="122" y="731"/>
                    </a:lnTo>
                    <a:lnTo>
                      <a:pt x="129" y="701"/>
                    </a:lnTo>
                    <a:lnTo>
                      <a:pt x="138" y="680"/>
                    </a:lnTo>
                    <a:lnTo>
                      <a:pt x="134" y="661"/>
                    </a:lnTo>
                    <a:lnTo>
                      <a:pt x="131" y="640"/>
                    </a:lnTo>
                    <a:lnTo>
                      <a:pt x="132" y="621"/>
                    </a:lnTo>
                    <a:lnTo>
                      <a:pt x="137" y="600"/>
                    </a:lnTo>
                    <a:lnTo>
                      <a:pt x="113" y="596"/>
                    </a:lnTo>
                    <a:lnTo>
                      <a:pt x="84" y="589"/>
                    </a:lnTo>
                    <a:lnTo>
                      <a:pt x="59" y="605"/>
                    </a:lnTo>
                    <a:lnTo>
                      <a:pt x="35" y="618"/>
                    </a:lnTo>
                    <a:lnTo>
                      <a:pt x="10" y="631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16" y="532"/>
                    </a:lnTo>
                    <a:lnTo>
                      <a:pt x="42" y="521"/>
                    </a:lnTo>
                    <a:lnTo>
                      <a:pt x="48" y="505"/>
                    </a:lnTo>
                    <a:lnTo>
                      <a:pt x="54" y="490"/>
                    </a:lnTo>
                    <a:lnTo>
                      <a:pt x="60" y="474"/>
                    </a:lnTo>
                    <a:lnTo>
                      <a:pt x="59" y="469"/>
                    </a:lnTo>
                    <a:lnTo>
                      <a:pt x="42" y="449"/>
                    </a:lnTo>
                    <a:lnTo>
                      <a:pt x="19" y="427"/>
                    </a:lnTo>
                    <a:lnTo>
                      <a:pt x="0" y="405"/>
                    </a:lnTo>
                    <a:lnTo>
                      <a:pt x="7" y="403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4" y="334"/>
                    </a:lnTo>
                    <a:lnTo>
                      <a:pt x="35" y="358"/>
                    </a:lnTo>
                    <a:lnTo>
                      <a:pt x="60" y="380"/>
                    </a:lnTo>
                    <a:lnTo>
                      <a:pt x="76" y="396"/>
                    </a:lnTo>
                    <a:lnTo>
                      <a:pt x="89" y="416"/>
                    </a:lnTo>
                    <a:lnTo>
                      <a:pt x="110" y="443"/>
                    </a:lnTo>
                    <a:lnTo>
                      <a:pt x="128" y="465"/>
                    </a:lnTo>
                    <a:lnTo>
                      <a:pt x="144" y="485"/>
                    </a:lnTo>
                    <a:lnTo>
                      <a:pt x="166" y="510"/>
                    </a:lnTo>
                    <a:lnTo>
                      <a:pt x="175" y="501"/>
                    </a:lnTo>
                    <a:lnTo>
                      <a:pt x="185" y="481"/>
                    </a:lnTo>
                    <a:lnTo>
                      <a:pt x="196" y="465"/>
                    </a:lnTo>
                    <a:lnTo>
                      <a:pt x="190" y="449"/>
                    </a:lnTo>
                    <a:lnTo>
                      <a:pt x="175" y="423"/>
                    </a:lnTo>
                    <a:lnTo>
                      <a:pt x="160" y="398"/>
                    </a:lnTo>
                    <a:lnTo>
                      <a:pt x="144" y="374"/>
                    </a:lnTo>
                    <a:lnTo>
                      <a:pt x="128" y="352"/>
                    </a:lnTo>
                    <a:lnTo>
                      <a:pt x="100" y="323"/>
                    </a:lnTo>
                    <a:lnTo>
                      <a:pt x="76" y="294"/>
                    </a:lnTo>
                    <a:lnTo>
                      <a:pt x="56" y="272"/>
                    </a:lnTo>
                    <a:lnTo>
                      <a:pt x="38" y="252"/>
                    </a:lnTo>
                    <a:lnTo>
                      <a:pt x="19" y="229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145"/>
                    </a:lnTo>
                    <a:lnTo>
                      <a:pt x="7" y="174"/>
                    </a:lnTo>
                    <a:lnTo>
                      <a:pt x="7" y="156"/>
                    </a:lnTo>
                    <a:lnTo>
                      <a:pt x="14" y="180"/>
                    </a:lnTo>
                    <a:lnTo>
                      <a:pt x="36" y="205"/>
                    </a:lnTo>
                    <a:lnTo>
                      <a:pt x="54" y="229"/>
                    </a:lnTo>
                    <a:lnTo>
                      <a:pt x="79" y="261"/>
                    </a:lnTo>
                    <a:lnTo>
                      <a:pt x="95" y="281"/>
                    </a:lnTo>
                    <a:lnTo>
                      <a:pt x="116" y="309"/>
                    </a:lnTo>
                    <a:lnTo>
                      <a:pt x="135" y="345"/>
                    </a:lnTo>
                    <a:lnTo>
                      <a:pt x="153" y="372"/>
                    </a:lnTo>
                    <a:lnTo>
                      <a:pt x="169" y="401"/>
                    </a:lnTo>
                    <a:lnTo>
                      <a:pt x="193" y="449"/>
                    </a:lnTo>
                    <a:lnTo>
                      <a:pt x="202" y="474"/>
                    </a:lnTo>
                    <a:lnTo>
                      <a:pt x="208" y="490"/>
                    </a:lnTo>
                    <a:lnTo>
                      <a:pt x="219" y="465"/>
                    </a:lnTo>
                    <a:lnTo>
                      <a:pt x="236" y="438"/>
                    </a:lnTo>
                    <a:lnTo>
                      <a:pt x="253" y="410"/>
                    </a:lnTo>
                    <a:lnTo>
                      <a:pt x="268" y="383"/>
                    </a:lnTo>
                    <a:lnTo>
                      <a:pt x="283" y="358"/>
                    </a:lnTo>
                    <a:lnTo>
                      <a:pt x="297" y="334"/>
                    </a:lnTo>
                    <a:lnTo>
                      <a:pt x="314" y="312"/>
                    </a:lnTo>
                    <a:lnTo>
                      <a:pt x="334" y="283"/>
                    </a:lnTo>
                    <a:lnTo>
                      <a:pt x="356" y="254"/>
                    </a:lnTo>
                    <a:lnTo>
                      <a:pt x="377" y="221"/>
                    </a:lnTo>
                    <a:lnTo>
                      <a:pt x="399" y="189"/>
                    </a:lnTo>
                    <a:lnTo>
                      <a:pt x="416" y="161"/>
                    </a:lnTo>
                    <a:lnTo>
                      <a:pt x="436" y="129"/>
                    </a:lnTo>
                    <a:lnTo>
                      <a:pt x="452" y="107"/>
                    </a:lnTo>
                    <a:lnTo>
                      <a:pt x="473" y="85"/>
                    </a:lnTo>
                    <a:lnTo>
                      <a:pt x="491" y="69"/>
                    </a:lnTo>
                    <a:lnTo>
                      <a:pt x="505" y="49"/>
                    </a:lnTo>
                    <a:lnTo>
                      <a:pt x="520" y="21"/>
                    </a:lnTo>
                    <a:lnTo>
                      <a:pt x="534" y="0"/>
                    </a:lnTo>
                    <a:lnTo>
                      <a:pt x="531" y="18"/>
                    </a:lnTo>
                    <a:lnTo>
                      <a:pt x="528" y="43"/>
                    </a:lnTo>
                    <a:lnTo>
                      <a:pt x="523" y="70"/>
                    </a:lnTo>
                    <a:lnTo>
                      <a:pt x="513" y="96"/>
                    </a:lnTo>
                    <a:lnTo>
                      <a:pt x="501" y="120"/>
                    </a:lnTo>
                    <a:lnTo>
                      <a:pt x="482" y="154"/>
                    </a:lnTo>
                    <a:lnTo>
                      <a:pt x="467" y="183"/>
                    </a:lnTo>
                    <a:lnTo>
                      <a:pt x="449" y="220"/>
                    </a:lnTo>
                    <a:lnTo>
                      <a:pt x="430" y="249"/>
                    </a:lnTo>
                    <a:lnTo>
                      <a:pt x="410" y="283"/>
                    </a:lnTo>
                    <a:lnTo>
                      <a:pt x="392" y="30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215" y="1772"/>
                <a:ext cx="1226" cy="1195"/>
                <a:chOff x="215" y="1772"/>
                <a:chExt cx="1226" cy="1195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331" y="1772"/>
                  <a:ext cx="1110" cy="1113"/>
                </a:xfrm>
                <a:custGeom>
                  <a:avLst/>
                  <a:gdLst/>
                  <a:ahLst/>
                  <a:cxnLst>
                    <a:cxn ang="0">
                      <a:pos x="422" y="140"/>
                    </a:cxn>
                    <a:cxn ang="0">
                      <a:pos x="512" y="47"/>
                    </a:cxn>
                    <a:cxn ang="0">
                      <a:pos x="619" y="10"/>
                    </a:cxn>
                    <a:cxn ang="0">
                      <a:pos x="738" y="9"/>
                    </a:cxn>
                    <a:cxn ang="0">
                      <a:pos x="768" y="23"/>
                    </a:cxn>
                    <a:cxn ang="0">
                      <a:pos x="688" y="49"/>
                    </a:cxn>
                    <a:cxn ang="0">
                      <a:pos x="596" y="85"/>
                    </a:cxn>
                    <a:cxn ang="0">
                      <a:pos x="493" y="180"/>
                    </a:cxn>
                    <a:cxn ang="0">
                      <a:pos x="484" y="307"/>
                    </a:cxn>
                    <a:cxn ang="0">
                      <a:pos x="637" y="229"/>
                    </a:cxn>
                    <a:cxn ang="0">
                      <a:pos x="762" y="220"/>
                    </a:cxn>
                    <a:cxn ang="0">
                      <a:pos x="895" y="236"/>
                    </a:cxn>
                    <a:cxn ang="0">
                      <a:pos x="1052" y="260"/>
                    </a:cxn>
                    <a:cxn ang="0">
                      <a:pos x="1055" y="262"/>
                    </a:cxn>
                    <a:cxn ang="0">
                      <a:pos x="903" y="271"/>
                    </a:cxn>
                    <a:cxn ang="0">
                      <a:pos x="764" y="274"/>
                    </a:cxn>
                    <a:cxn ang="0">
                      <a:pos x="643" y="294"/>
                    </a:cxn>
                    <a:cxn ang="0">
                      <a:pos x="507" y="338"/>
                    </a:cxn>
                    <a:cxn ang="0">
                      <a:pos x="562" y="404"/>
                    </a:cxn>
                    <a:cxn ang="0">
                      <a:pos x="601" y="465"/>
                    </a:cxn>
                    <a:cxn ang="0">
                      <a:pos x="465" y="407"/>
                    </a:cxn>
                    <a:cxn ang="0">
                      <a:pos x="438" y="444"/>
                    </a:cxn>
                    <a:cxn ang="0">
                      <a:pos x="586" y="475"/>
                    </a:cxn>
                    <a:cxn ang="0">
                      <a:pos x="712" y="515"/>
                    </a:cxn>
                    <a:cxn ang="0">
                      <a:pos x="811" y="620"/>
                    </a:cxn>
                    <a:cxn ang="0">
                      <a:pos x="886" y="766"/>
                    </a:cxn>
                    <a:cxn ang="0">
                      <a:pos x="871" y="789"/>
                    </a:cxn>
                    <a:cxn ang="0">
                      <a:pos x="768" y="698"/>
                    </a:cxn>
                    <a:cxn ang="0">
                      <a:pos x="656" y="598"/>
                    </a:cxn>
                    <a:cxn ang="0">
                      <a:pos x="534" y="529"/>
                    </a:cxn>
                    <a:cxn ang="0">
                      <a:pos x="457" y="507"/>
                    </a:cxn>
                    <a:cxn ang="0">
                      <a:pos x="521" y="618"/>
                    </a:cxn>
                    <a:cxn ang="0">
                      <a:pos x="602" y="766"/>
                    </a:cxn>
                    <a:cxn ang="0">
                      <a:pos x="647" y="899"/>
                    </a:cxn>
                    <a:cxn ang="0">
                      <a:pos x="644" y="1022"/>
                    </a:cxn>
                    <a:cxn ang="0">
                      <a:pos x="587" y="886"/>
                    </a:cxn>
                    <a:cxn ang="0">
                      <a:pos x="526" y="737"/>
                    </a:cxn>
                    <a:cxn ang="0">
                      <a:pos x="458" y="606"/>
                    </a:cxn>
                    <a:cxn ang="0">
                      <a:pos x="397" y="487"/>
                    </a:cxn>
                    <a:cxn ang="0">
                      <a:pos x="291" y="555"/>
                    </a:cxn>
                    <a:cxn ang="0">
                      <a:pos x="204" y="722"/>
                    </a:cxn>
                    <a:cxn ang="0">
                      <a:pos x="130" y="891"/>
                    </a:cxn>
                    <a:cxn ang="0">
                      <a:pos x="47" y="1048"/>
                    </a:cxn>
                    <a:cxn ang="0">
                      <a:pos x="22" y="1030"/>
                    </a:cxn>
                    <a:cxn ang="0">
                      <a:pos x="120" y="833"/>
                    </a:cxn>
                    <a:cxn ang="0">
                      <a:pos x="207" y="678"/>
                    </a:cxn>
                    <a:cxn ang="0">
                      <a:pos x="284" y="529"/>
                    </a:cxn>
                    <a:cxn ang="0">
                      <a:pos x="352" y="411"/>
                    </a:cxn>
                    <a:cxn ang="0">
                      <a:pos x="251" y="272"/>
                    </a:cxn>
                    <a:cxn ang="0">
                      <a:pos x="111" y="196"/>
                    </a:cxn>
                    <a:cxn ang="0">
                      <a:pos x="52" y="156"/>
                    </a:cxn>
                    <a:cxn ang="0">
                      <a:pos x="159" y="200"/>
                    </a:cxn>
                    <a:cxn ang="0">
                      <a:pos x="309" y="296"/>
                    </a:cxn>
                  </a:cxnLst>
                  <a:rect l="0" t="0" r="r" b="b"/>
                  <a:pathLst>
                    <a:path w="1110" h="1113">
                      <a:moveTo>
                        <a:pt x="349" y="283"/>
                      </a:moveTo>
                      <a:lnTo>
                        <a:pt x="358" y="256"/>
                      </a:lnTo>
                      <a:lnTo>
                        <a:pt x="371" y="225"/>
                      </a:lnTo>
                      <a:lnTo>
                        <a:pt x="386" y="194"/>
                      </a:lnTo>
                      <a:lnTo>
                        <a:pt x="404" y="167"/>
                      </a:lnTo>
                      <a:lnTo>
                        <a:pt x="422" y="140"/>
                      </a:lnTo>
                      <a:lnTo>
                        <a:pt x="435" y="120"/>
                      </a:lnTo>
                      <a:lnTo>
                        <a:pt x="450" y="101"/>
                      </a:lnTo>
                      <a:lnTo>
                        <a:pt x="466" y="85"/>
                      </a:lnTo>
                      <a:lnTo>
                        <a:pt x="481" y="70"/>
                      </a:lnTo>
                      <a:lnTo>
                        <a:pt x="495" y="58"/>
                      </a:lnTo>
                      <a:lnTo>
                        <a:pt x="512" y="47"/>
                      </a:lnTo>
                      <a:lnTo>
                        <a:pt x="527" y="36"/>
                      </a:lnTo>
                      <a:lnTo>
                        <a:pt x="543" y="29"/>
                      </a:lnTo>
                      <a:lnTo>
                        <a:pt x="562" y="23"/>
                      </a:lnTo>
                      <a:lnTo>
                        <a:pt x="582" y="18"/>
                      </a:lnTo>
                      <a:lnTo>
                        <a:pt x="600" y="12"/>
                      </a:lnTo>
                      <a:lnTo>
                        <a:pt x="619" y="10"/>
                      </a:lnTo>
                      <a:lnTo>
                        <a:pt x="638" y="9"/>
                      </a:lnTo>
                      <a:lnTo>
                        <a:pt x="658" y="7"/>
                      </a:lnTo>
                      <a:lnTo>
                        <a:pt x="684" y="3"/>
                      </a:lnTo>
                      <a:lnTo>
                        <a:pt x="703" y="7"/>
                      </a:lnTo>
                      <a:lnTo>
                        <a:pt x="721" y="9"/>
                      </a:lnTo>
                      <a:lnTo>
                        <a:pt x="738" y="9"/>
                      </a:lnTo>
                      <a:lnTo>
                        <a:pt x="755" y="7"/>
                      </a:lnTo>
                      <a:lnTo>
                        <a:pt x="775" y="3"/>
                      </a:lnTo>
                      <a:lnTo>
                        <a:pt x="795" y="0"/>
                      </a:lnTo>
                      <a:lnTo>
                        <a:pt x="785" y="7"/>
                      </a:lnTo>
                      <a:lnTo>
                        <a:pt x="775" y="14"/>
                      </a:lnTo>
                      <a:lnTo>
                        <a:pt x="768" y="23"/>
                      </a:lnTo>
                      <a:lnTo>
                        <a:pt x="760" y="34"/>
                      </a:lnTo>
                      <a:lnTo>
                        <a:pt x="746" y="34"/>
                      </a:lnTo>
                      <a:lnTo>
                        <a:pt x="729" y="36"/>
                      </a:lnTo>
                      <a:lnTo>
                        <a:pt x="717" y="40"/>
                      </a:lnTo>
                      <a:lnTo>
                        <a:pt x="703" y="45"/>
                      </a:lnTo>
                      <a:lnTo>
                        <a:pt x="688" y="49"/>
                      </a:lnTo>
                      <a:lnTo>
                        <a:pt x="674" y="52"/>
                      </a:lnTo>
                      <a:lnTo>
                        <a:pt x="658" y="58"/>
                      </a:lnTo>
                      <a:lnTo>
                        <a:pt x="643" y="63"/>
                      </a:lnTo>
                      <a:lnTo>
                        <a:pt x="626" y="70"/>
                      </a:lnTo>
                      <a:lnTo>
                        <a:pt x="611" y="78"/>
                      </a:lnTo>
                      <a:lnTo>
                        <a:pt x="596" y="85"/>
                      </a:lnTo>
                      <a:lnTo>
                        <a:pt x="578" y="96"/>
                      </a:lnTo>
                      <a:lnTo>
                        <a:pt x="562" y="107"/>
                      </a:lnTo>
                      <a:lnTo>
                        <a:pt x="544" y="120"/>
                      </a:lnTo>
                      <a:lnTo>
                        <a:pt x="527" y="134"/>
                      </a:lnTo>
                      <a:lnTo>
                        <a:pt x="508" y="156"/>
                      </a:lnTo>
                      <a:lnTo>
                        <a:pt x="493" y="180"/>
                      </a:lnTo>
                      <a:lnTo>
                        <a:pt x="477" y="211"/>
                      </a:lnTo>
                      <a:lnTo>
                        <a:pt x="459" y="251"/>
                      </a:lnTo>
                      <a:lnTo>
                        <a:pt x="442" y="294"/>
                      </a:lnTo>
                      <a:lnTo>
                        <a:pt x="422" y="347"/>
                      </a:lnTo>
                      <a:lnTo>
                        <a:pt x="456" y="325"/>
                      </a:lnTo>
                      <a:lnTo>
                        <a:pt x="484" y="307"/>
                      </a:lnTo>
                      <a:lnTo>
                        <a:pt x="522" y="282"/>
                      </a:lnTo>
                      <a:lnTo>
                        <a:pt x="562" y="256"/>
                      </a:lnTo>
                      <a:lnTo>
                        <a:pt x="578" y="251"/>
                      </a:lnTo>
                      <a:lnTo>
                        <a:pt x="596" y="242"/>
                      </a:lnTo>
                      <a:lnTo>
                        <a:pt x="615" y="236"/>
                      </a:lnTo>
                      <a:lnTo>
                        <a:pt x="637" y="229"/>
                      </a:lnTo>
                      <a:lnTo>
                        <a:pt x="660" y="223"/>
                      </a:lnTo>
                      <a:lnTo>
                        <a:pt x="680" y="222"/>
                      </a:lnTo>
                      <a:lnTo>
                        <a:pt x="697" y="220"/>
                      </a:lnTo>
                      <a:lnTo>
                        <a:pt x="722" y="216"/>
                      </a:lnTo>
                      <a:lnTo>
                        <a:pt x="744" y="218"/>
                      </a:lnTo>
                      <a:lnTo>
                        <a:pt x="762" y="220"/>
                      </a:lnTo>
                      <a:lnTo>
                        <a:pt x="786" y="223"/>
                      </a:lnTo>
                      <a:lnTo>
                        <a:pt x="808" y="225"/>
                      </a:lnTo>
                      <a:lnTo>
                        <a:pt x="829" y="227"/>
                      </a:lnTo>
                      <a:lnTo>
                        <a:pt x="851" y="231"/>
                      </a:lnTo>
                      <a:lnTo>
                        <a:pt x="872" y="232"/>
                      </a:lnTo>
                      <a:lnTo>
                        <a:pt x="895" y="236"/>
                      </a:lnTo>
                      <a:lnTo>
                        <a:pt x="917" y="238"/>
                      </a:lnTo>
                      <a:lnTo>
                        <a:pt x="939" y="242"/>
                      </a:lnTo>
                      <a:lnTo>
                        <a:pt x="964" y="245"/>
                      </a:lnTo>
                      <a:lnTo>
                        <a:pt x="990" y="249"/>
                      </a:lnTo>
                      <a:lnTo>
                        <a:pt x="1014" y="252"/>
                      </a:lnTo>
                      <a:lnTo>
                        <a:pt x="1052" y="260"/>
                      </a:lnTo>
                      <a:lnTo>
                        <a:pt x="1066" y="258"/>
                      </a:lnTo>
                      <a:lnTo>
                        <a:pt x="1075" y="260"/>
                      </a:lnTo>
                      <a:lnTo>
                        <a:pt x="1087" y="265"/>
                      </a:lnTo>
                      <a:lnTo>
                        <a:pt x="1109" y="274"/>
                      </a:lnTo>
                      <a:lnTo>
                        <a:pt x="1071" y="265"/>
                      </a:lnTo>
                      <a:lnTo>
                        <a:pt x="1055" y="262"/>
                      </a:lnTo>
                      <a:lnTo>
                        <a:pt x="1038" y="262"/>
                      </a:lnTo>
                      <a:lnTo>
                        <a:pt x="1005" y="265"/>
                      </a:lnTo>
                      <a:lnTo>
                        <a:pt x="982" y="267"/>
                      </a:lnTo>
                      <a:lnTo>
                        <a:pt x="952" y="269"/>
                      </a:lnTo>
                      <a:lnTo>
                        <a:pt x="927" y="269"/>
                      </a:lnTo>
                      <a:lnTo>
                        <a:pt x="903" y="271"/>
                      </a:lnTo>
                      <a:lnTo>
                        <a:pt x="880" y="272"/>
                      </a:lnTo>
                      <a:lnTo>
                        <a:pt x="859" y="269"/>
                      </a:lnTo>
                      <a:lnTo>
                        <a:pt x="834" y="267"/>
                      </a:lnTo>
                      <a:lnTo>
                        <a:pt x="808" y="269"/>
                      </a:lnTo>
                      <a:lnTo>
                        <a:pt x="785" y="272"/>
                      </a:lnTo>
                      <a:lnTo>
                        <a:pt x="764" y="274"/>
                      </a:lnTo>
                      <a:lnTo>
                        <a:pt x="740" y="276"/>
                      </a:lnTo>
                      <a:lnTo>
                        <a:pt x="722" y="276"/>
                      </a:lnTo>
                      <a:lnTo>
                        <a:pt x="699" y="278"/>
                      </a:lnTo>
                      <a:lnTo>
                        <a:pt x="680" y="283"/>
                      </a:lnTo>
                      <a:lnTo>
                        <a:pt x="661" y="289"/>
                      </a:lnTo>
                      <a:lnTo>
                        <a:pt x="643" y="294"/>
                      </a:lnTo>
                      <a:lnTo>
                        <a:pt x="623" y="300"/>
                      </a:lnTo>
                      <a:lnTo>
                        <a:pt x="602" y="307"/>
                      </a:lnTo>
                      <a:lnTo>
                        <a:pt x="580" y="314"/>
                      </a:lnTo>
                      <a:lnTo>
                        <a:pt x="562" y="320"/>
                      </a:lnTo>
                      <a:lnTo>
                        <a:pt x="527" y="333"/>
                      </a:lnTo>
                      <a:lnTo>
                        <a:pt x="507" y="338"/>
                      </a:lnTo>
                      <a:lnTo>
                        <a:pt x="477" y="354"/>
                      </a:lnTo>
                      <a:lnTo>
                        <a:pt x="435" y="376"/>
                      </a:lnTo>
                      <a:lnTo>
                        <a:pt x="479" y="382"/>
                      </a:lnTo>
                      <a:lnTo>
                        <a:pt x="528" y="385"/>
                      </a:lnTo>
                      <a:lnTo>
                        <a:pt x="538" y="387"/>
                      </a:lnTo>
                      <a:lnTo>
                        <a:pt x="562" y="404"/>
                      </a:lnTo>
                      <a:lnTo>
                        <a:pt x="577" y="413"/>
                      </a:lnTo>
                      <a:lnTo>
                        <a:pt x="592" y="422"/>
                      </a:lnTo>
                      <a:lnTo>
                        <a:pt x="594" y="427"/>
                      </a:lnTo>
                      <a:lnTo>
                        <a:pt x="602" y="447"/>
                      </a:lnTo>
                      <a:lnTo>
                        <a:pt x="619" y="478"/>
                      </a:lnTo>
                      <a:lnTo>
                        <a:pt x="601" y="465"/>
                      </a:lnTo>
                      <a:lnTo>
                        <a:pt x="580" y="449"/>
                      </a:lnTo>
                      <a:lnTo>
                        <a:pt x="562" y="442"/>
                      </a:lnTo>
                      <a:lnTo>
                        <a:pt x="528" y="431"/>
                      </a:lnTo>
                      <a:lnTo>
                        <a:pt x="503" y="422"/>
                      </a:lnTo>
                      <a:lnTo>
                        <a:pt x="479" y="413"/>
                      </a:lnTo>
                      <a:lnTo>
                        <a:pt x="465" y="407"/>
                      </a:lnTo>
                      <a:lnTo>
                        <a:pt x="436" y="413"/>
                      </a:lnTo>
                      <a:lnTo>
                        <a:pt x="417" y="416"/>
                      </a:lnTo>
                      <a:lnTo>
                        <a:pt x="393" y="422"/>
                      </a:lnTo>
                      <a:lnTo>
                        <a:pt x="405" y="427"/>
                      </a:lnTo>
                      <a:lnTo>
                        <a:pt x="420" y="433"/>
                      </a:lnTo>
                      <a:lnTo>
                        <a:pt x="438" y="444"/>
                      </a:lnTo>
                      <a:lnTo>
                        <a:pt x="459" y="442"/>
                      </a:lnTo>
                      <a:lnTo>
                        <a:pt x="494" y="444"/>
                      </a:lnTo>
                      <a:lnTo>
                        <a:pt x="514" y="449"/>
                      </a:lnTo>
                      <a:lnTo>
                        <a:pt x="543" y="458"/>
                      </a:lnTo>
                      <a:lnTo>
                        <a:pt x="562" y="467"/>
                      </a:lnTo>
                      <a:lnTo>
                        <a:pt x="586" y="475"/>
                      </a:lnTo>
                      <a:lnTo>
                        <a:pt x="612" y="484"/>
                      </a:lnTo>
                      <a:lnTo>
                        <a:pt x="636" y="493"/>
                      </a:lnTo>
                      <a:lnTo>
                        <a:pt x="656" y="496"/>
                      </a:lnTo>
                      <a:lnTo>
                        <a:pt x="674" y="500"/>
                      </a:lnTo>
                      <a:lnTo>
                        <a:pt x="691" y="507"/>
                      </a:lnTo>
                      <a:lnTo>
                        <a:pt x="712" y="515"/>
                      </a:lnTo>
                      <a:lnTo>
                        <a:pt x="735" y="527"/>
                      </a:lnTo>
                      <a:lnTo>
                        <a:pt x="756" y="540"/>
                      </a:lnTo>
                      <a:lnTo>
                        <a:pt x="766" y="551"/>
                      </a:lnTo>
                      <a:lnTo>
                        <a:pt x="780" y="573"/>
                      </a:lnTo>
                      <a:lnTo>
                        <a:pt x="799" y="598"/>
                      </a:lnTo>
                      <a:lnTo>
                        <a:pt x="811" y="620"/>
                      </a:lnTo>
                      <a:lnTo>
                        <a:pt x="824" y="644"/>
                      </a:lnTo>
                      <a:lnTo>
                        <a:pt x="836" y="667"/>
                      </a:lnTo>
                      <a:lnTo>
                        <a:pt x="848" y="691"/>
                      </a:lnTo>
                      <a:lnTo>
                        <a:pt x="859" y="713"/>
                      </a:lnTo>
                      <a:lnTo>
                        <a:pt x="872" y="737"/>
                      </a:lnTo>
                      <a:lnTo>
                        <a:pt x="886" y="766"/>
                      </a:lnTo>
                      <a:lnTo>
                        <a:pt x="900" y="793"/>
                      </a:lnTo>
                      <a:lnTo>
                        <a:pt x="913" y="817"/>
                      </a:lnTo>
                      <a:lnTo>
                        <a:pt x="931" y="842"/>
                      </a:lnTo>
                      <a:lnTo>
                        <a:pt x="908" y="820"/>
                      </a:lnTo>
                      <a:lnTo>
                        <a:pt x="892" y="808"/>
                      </a:lnTo>
                      <a:lnTo>
                        <a:pt x="871" y="789"/>
                      </a:lnTo>
                      <a:lnTo>
                        <a:pt x="851" y="771"/>
                      </a:lnTo>
                      <a:lnTo>
                        <a:pt x="834" y="753"/>
                      </a:lnTo>
                      <a:lnTo>
                        <a:pt x="817" y="738"/>
                      </a:lnTo>
                      <a:lnTo>
                        <a:pt x="802" y="726"/>
                      </a:lnTo>
                      <a:lnTo>
                        <a:pt x="786" y="713"/>
                      </a:lnTo>
                      <a:lnTo>
                        <a:pt x="768" y="698"/>
                      </a:lnTo>
                      <a:lnTo>
                        <a:pt x="752" y="686"/>
                      </a:lnTo>
                      <a:lnTo>
                        <a:pt x="736" y="671"/>
                      </a:lnTo>
                      <a:lnTo>
                        <a:pt x="717" y="655"/>
                      </a:lnTo>
                      <a:lnTo>
                        <a:pt x="697" y="636"/>
                      </a:lnTo>
                      <a:lnTo>
                        <a:pt x="676" y="616"/>
                      </a:lnTo>
                      <a:lnTo>
                        <a:pt x="656" y="598"/>
                      </a:lnTo>
                      <a:lnTo>
                        <a:pt x="638" y="584"/>
                      </a:lnTo>
                      <a:lnTo>
                        <a:pt x="620" y="569"/>
                      </a:lnTo>
                      <a:lnTo>
                        <a:pt x="599" y="556"/>
                      </a:lnTo>
                      <a:lnTo>
                        <a:pt x="580" y="547"/>
                      </a:lnTo>
                      <a:lnTo>
                        <a:pt x="562" y="538"/>
                      </a:lnTo>
                      <a:lnTo>
                        <a:pt x="534" y="529"/>
                      </a:lnTo>
                      <a:lnTo>
                        <a:pt x="509" y="520"/>
                      </a:lnTo>
                      <a:lnTo>
                        <a:pt x="491" y="513"/>
                      </a:lnTo>
                      <a:lnTo>
                        <a:pt x="471" y="505"/>
                      </a:lnTo>
                      <a:lnTo>
                        <a:pt x="442" y="487"/>
                      </a:lnTo>
                      <a:lnTo>
                        <a:pt x="414" y="471"/>
                      </a:lnTo>
                      <a:lnTo>
                        <a:pt x="457" y="507"/>
                      </a:lnTo>
                      <a:lnTo>
                        <a:pt x="461" y="515"/>
                      </a:lnTo>
                      <a:lnTo>
                        <a:pt x="471" y="531"/>
                      </a:lnTo>
                      <a:lnTo>
                        <a:pt x="482" y="549"/>
                      </a:lnTo>
                      <a:lnTo>
                        <a:pt x="494" y="573"/>
                      </a:lnTo>
                      <a:lnTo>
                        <a:pt x="508" y="595"/>
                      </a:lnTo>
                      <a:lnTo>
                        <a:pt x="521" y="618"/>
                      </a:lnTo>
                      <a:lnTo>
                        <a:pt x="537" y="644"/>
                      </a:lnTo>
                      <a:lnTo>
                        <a:pt x="549" y="666"/>
                      </a:lnTo>
                      <a:lnTo>
                        <a:pt x="562" y="686"/>
                      </a:lnTo>
                      <a:lnTo>
                        <a:pt x="574" y="709"/>
                      </a:lnTo>
                      <a:lnTo>
                        <a:pt x="589" y="740"/>
                      </a:lnTo>
                      <a:lnTo>
                        <a:pt x="602" y="766"/>
                      </a:lnTo>
                      <a:lnTo>
                        <a:pt x="613" y="786"/>
                      </a:lnTo>
                      <a:lnTo>
                        <a:pt x="623" y="809"/>
                      </a:lnTo>
                      <a:lnTo>
                        <a:pt x="632" y="833"/>
                      </a:lnTo>
                      <a:lnTo>
                        <a:pt x="638" y="857"/>
                      </a:lnTo>
                      <a:lnTo>
                        <a:pt x="643" y="873"/>
                      </a:lnTo>
                      <a:lnTo>
                        <a:pt x="647" y="899"/>
                      </a:lnTo>
                      <a:lnTo>
                        <a:pt x="649" y="930"/>
                      </a:lnTo>
                      <a:lnTo>
                        <a:pt x="651" y="960"/>
                      </a:lnTo>
                      <a:lnTo>
                        <a:pt x="656" y="993"/>
                      </a:lnTo>
                      <a:lnTo>
                        <a:pt x="660" y="1022"/>
                      </a:lnTo>
                      <a:lnTo>
                        <a:pt x="662" y="1055"/>
                      </a:lnTo>
                      <a:lnTo>
                        <a:pt x="644" y="1022"/>
                      </a:lnTo>
                      <a:lnTo>
                        <a:pt x="631" y="1002"/>
                      </a:lnTo>
                      <a:lnTo>
                        <a:pt x="619" y="980"/>
                      </a:lnTo>
                      <a:lnTo>
                        <a:pt x="611" y="962"/>
                      </a:lnTo>
                      <a:lnTo>
                        <a:pt x="602" y="940"/>
                      </a:lnTo>
                      <a:lnTo>
                        <a:pt x="596" y="915"/>
                      </a:lnTo>
                      <a:lnTo>
                        <a:pt x="587" y="886"/>
                      </a:lnTo>
                      <a:lnTo>
                        <a:pt x="577" y="859"/>
                      </a:lnTo>
                      <a:lnTo>
                        <a:pt x="568" y="829"/>
                      </a:lnTo>
                      <a:lnTo>
                        <a:pt x="559" y="804"/>
                      </a:lnTo>
                      <a:lnTo>
                        <a:pt x="549" y="778"/>
                      </a:lnTo>
                      <a:lnTo>
                        <a:pt x="537" y="757"/>
                      </a:lnTo>
                      <a:lnTo>
                        <a:pt x="526" y="737"/>
                      </a:lnTo>
                      <a:lnTo>
                        <a:pt x="512" y="713"/>
                      </a:lnTo>
                      <a:lnTo>
                        <a:pt x="495" y="689"/>
                      </a:lnTo>
                      <a:lnTo>
                        <a:pt x="483" y="671"/>
                      </a:lnTo>
                      <a:lnTo>
                        <a:pt x="470" y="651"/>
                      </a:lnTo>
                      <a:lnTo>
                        <a:pt x="467" y="633"/>
                      </a:lnTo>
                      <a:lnTo>
                        <a:pt x="458" y="606"/>
                      </a:lnTo>
                      <a:lnTo>
                        <a:pt x="448" y="584"/>
                      </a:lnTo>
                      <a:lnTo>
                        <a:pt x="441" y="560"/>
                      </a:lnTo>
                      <a:lnTo>
                        <a:pt x="435" y="551"/>
                      </a:lnTo>
                      <a:lnTo>
                        <a:pt x="419" y="529"/>
                      </a:lnTo>
                      <a:lnTo>
                        <a:pt x="408" y="507"/>
                      </a:lnTo>
                      <a:lnTo>
                        <a:pt x="397" y="487"/>
                      </a:lnTo>
                      <a:lnTo>
                        <a:pt x="386" y="467"/>
                      </a:lnTo>
                      <a:lnTo>
                        <a:pt x="366" y="478"/>
                      </a:lnTo>
                      <a:lnTo>
                        <a:pt x="347" y="495"/>
                      </a:lnTo>
                      <a:lnTo>
                        <a:pt x="327" y="516"/>
                      </a:lnTo>
                      <a:lnTo>
                        <a:pt x="306" y="536"/>
                      </a:lnTo>
                      <a:lnTo>
                        <a:pt x="291" y="555"/>
                      </a:lnTo>
                      <a:lnTo>
                        <a:pt x="278" y="576"/>
                      </a:lnTo>
                      <a:lnTo>
                        <a:pt x="263" y="604"/>
                      </a:lnTo>
                      <a:lnTo>
                        <a:pt x="247" y="636"/>
                      </a:lnTo>
                      <a:lnTo>
                        <a:pt x="232" y="662"/>
                      </a:lnTo>
                      <a:lnTo>
                        <a:pt x="216" y="693"/>
                      </a:lnTo>
                      <a:lnTo>
                        <a:pt x="204" y="722"/>
                      </a:lnTo>
                      <a:lnTo>
                        <a:pt x="192" y="748"/>
                      </a:lnTo>
                      <a:lnTo>
                        <a:pt x="180" y="773"/>
                      </a:lnTo>
                      <a:lnTo>
                        <a:pt x="169" y="800"/>
                      </a:lnTo>
                      <a:lnTo>
                        <a:pt x="157" y="829"/>
                      </a:lnTo>
                      <a:lnTo>
                        <a:pt x="146" y="859"/>
                      </a:lnTo>
                      <a:lnTo>
                        <a:pt x="130" y="891"/>
                      </a:lnTo>
                      <a:lnTo>
                        <a:pt x="115" y="924"/>
                      </a:lnTo>
                      <a:lnTo>
                        <a:pt x="97" y="959"/>
                      </a:lnTo>
                      <a:lnTo>
                        <a:pt x="83" y="990"/>
                      </a:lnTo>
                      <a:lnTo>
                        <a:pt x="72" y="1008"/>
                      </a:lnTo>
                      <a:lnTo>
                        <a:pt x="60" y="1028"/>
                      </a:lnTo>
                      <a:lnTo>
                        <a:pt x="47" y="1048"/>
                      </a:lnTo>
                      <a:lnTo>
                        <a:pt x="33" y="1068"/>
                      </a:lnTo>
                      <a:lnTo>
                        <a:pt x="19" y="1086"/>
                      </a:lnTo>
                      <a:lnTo>
                        <a:pt x="0" y="1112"/>
                      </a:lnTo>
                      <a:lnTo>
                        <a:pt x="7" y="1081"/>
                      </a:lnTo>
                      <a:lnTo>
                        <a:pt x="13" y="1057"/>
                      </a:lnTo>
                      <a:lnTo>
                        <a:pt x="22" y="1030"/>
                      </a:lnTo>
                      <a:lnTo>
                        <a:pt x="33" y="1008"/>
                      </a:lnTo>
                      <a:lnTo>
                        <a:pt x="51" y="973"/>
                      </a:lnTo>
                      <a:lnTo>
                        <a:pt x="69" y="939"/>
                      </a:lnTo>
                      <a:lnTo>
                        <a:pt x="89" y="899"/>
                      </a:lnTo>
                      <a:lnTo>
                        <a:pt x="105" y="864"/>
                      </a:lnTo>
                      <a:lnTo>
                        <a:pt x="120" y="833"/>
                      </a:lnTo>
                      <a:lnTo>
                        <a:pt x="137" y="804"/>
                      </a:lnTo>
                      <a:lnTo>
                        <a:pt x="149" y="778"/>
                      </a:lnTo>
                      <a:lnTo>
                        <a:pt x="163" y="753"/>
                      </a:lnTo>
                      <a:lnTo>
                        <a:pt x="175" y="733"/>
                      </a:lnTo>
                      <a:lnTo>
                        <a:pt x="192" y="706"/>
                      </a:lnTo>
                      <a:lnTo>
                        <a:pt x="207" y="678"/>
                      </a:lnTo>
                      <a:lnTo>
                        <a:pt x="223" y="651"/>
                      </a:lnTo>
                      <a:lnTo>
                        <a:pt x="241" y="622"/>
                      </a:lnTo>
                      <a:lnTo>
                        <a:pt x="254" y="596"/>
                      </a:lnTo>
                      <a:lnTo>
                        <a:pt x="266" y="571"/>
                      </a:lnTo>
                      <a:lnTo>
                        <a:pt x="278" y="547"/>
                      </a:lnTo>
                      <a:lnTo>
                        <a:pt x="284" y="529"/>
                      </a:lnTo>
                      <a:lnTo>
                        <a:pt x="290" y="511"/>
                      </a:lnTo>
                      <a:lnTo>
                        <a:pt x="298" y="493"/>
                      </a:lnTo>
                      <a:lnTo>
                        <a:pt x="309" y="475"/>
                      </a:lnTo>
                      <a:lnTo>
                        <a:pt x="325" y="451"/>
                      </a:lnTo>
                      <a:lnTo>
                        <a:pt x="339" y="427"/>
                      </a:lnTo>
                      <a:lnTo>
                        <a:pt x="352" y="411"/>
                      </a:lnTo>
                      <a:lnTo>
                        <a:pt x="362" y="391"/>
                      </a:lnTo>
                      <a:lnTo>
                        <a:pt x="358" y="373"/>
                      </a:lnTo>
                      <a:lnTo>
                        <a:pt x="352" y="345"/>
                      </a:lnTo>
                      <a:lnTo>
                        <a:pt x="321" y="333"/>
                      </a:lnTo>
                      <a:lnTo>
                        <a:pt x="287" y="302"/>
                      </a:lnTo>
                      <a:lnTo>
                        <a:pt x="251" y="272"/>
                      </a:lnTo>
                      <a:lnTo>
                        <a:pt x="232" y="256"/>
                      </a:lnTo>
                      <a:lnTo>
                        <a:pt x="217" y="243"/>
                      </a:lnTo>
                      <a:lnTo>
                        <a:pt x="189" y="229"/>
                      </a:lnTo>
                      <a:lnTo>
                        <a:pt x="162" y="216"/>
                      </a:lnTo>
                      <a:lnTo>
                        <a:pt x="132" y="205"/>
                      </a:lnTo>
                      <a:lnTo>
                        <a:pt x="111" y="196"/>
                      </a:lnTo>
                      <a:lnTo>
                        <a:pt x="84" y="183"/>
                      </a:lnTo>
                      <a:lnTo>
                        <a:pt x="62" y="174"/>
                      </a:lnTo>
                      <a:lnTo>
                        <a:pt x="39" y="169"/>
                      </a:lnTo>
                      <a:lnTo>
                        <a:pt x="20" y="161"/>
                      </a:lnTo>
                      <a:lnTo>
                        <a:pt x="38" y="160"/>
                      </a:lnTo>
                      <a:lnTo>
                        <a:pt x="52" y="156"/>
                      </a:lnTo>
                      <a:lnTo>
                        <a:pt x="63" y="154"/>
                      </a:lnTo>
                      <a:lnTo>
                        <a:pt x="75" y="152"/>
                      </a:lnTo>
                      <a:lnTo>
                        <a:pt x="87" y="154"/>
                      </a:lnTo>
                      <a:lnTo>
                        <a:pt x="114" y="169"/>
                      </a:lnTo>
                      <a:lnTo>
                        <a:pt x="136" y="183"/>
                      </a:lnTo>
                      <a:lnTo>
                        <a:pt x="159" y="200"/>
                      </a:lnTo>
                      <a:lnTo>
                        <a:pt x="183" y="216"/>
                      </a:lnTo>
                      <a:lnTo>
                        <a:pt x="212" y="234"/>
                      </a:lnTo>
                      <a:lnTo>
                        <a:pt x="236" y="252"/>
                      </a:lnTo>
                      <a:lnTo>
                        <a:pt x="256" y="265"/>
                      </a:lnTo>
                      <a:lnTo>
                        <a:pt x="291" y="287"/>
                      </a:lnTo>
                      <a:lnTo>
                        <a:pt x="309" y="296"/>
                      </a:lnTo>
                      <a:lnTo>
                        <a:pt x="323" y="293"/>
                      </a:lnTo>
                      <a:lnTo>
                        <a:pt x="336" y="289"/>
                      </a:lnTo>
                      <a:lnTo>
                        <a:pt x="349" y="283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709" y="2342"/>
                  <a:ext cx="99" cy="62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64" y="30"/>
                    </a:cxn>
                    <a:cxn ang="0">
                      <a:pos x="72" y="50"/>
                    </a:cxn>
                    <a:cxn ang="0">
                      <a:pos x="88" y="80"/>
                    </a:cxn>
                    <a:cxn ang="0">
                      <a:pos x="93" y="107"/>
                    </a:cxn>
                    <a:cxn ang="0">
                      <a:pos x="96" y="141"/>
                    </a:cxn>
                    <a:cxn ang="0">
                      <a:pos x="96" y="183"/>
                    </a:cxn>
                    <a:cxn ang="0">
                      <a:pos x="98" y="211"/>
                    </a:cxn>
                    <a:cxn ang="0">
                      <a:pos x="96" y="243"/>
                    </a:cxn>
                    <a:cxn ang="0">
                      <a:pos x="93" y="281"/>
                    </a:cxn>
                    <a:cxn ang="0">
                      <a:pos x="89" y="316"/>
                    </a:cxn>
                    <a:cxn ang="0">
                      <a:pos x="82" y="369"/>
                    </a:cxn>
                    <a:cxn ang="0">
                      <a:pos x="75" y="396"/>
                    </a:cxn>
                    <a:cxn ang="0">
                      <a:pos x="63" y="431"/>
                    </a:cxn>
                    <a:cxn ang="0">
                      <a:pos x="46" y="469"/>
                    </a:cxn>
                    <a:cxn ang="0">
                      <a:pos x="33" y="505"/>
                    </a:cxn>
                    <a:cxn ang="0">
                      <a:pos x="20" y="538"/>
                    </a:cxn>
                    <a:cxn ang="0">
                      <a:pos x="9" y="567"/>
                    </a:cxn>
                    <a:cxn ang="0">
                      <a:pos x="0" y="624"/>
                    </a:cxn>
                    <a:cxn ang="0">
                      <a:pos x="4" y="567"/>
                    </a:cxn>
                    <a:cxn ang="0">
                      <a:pos x="8" y="527"/>
                    </a:cxn>
                    <a:cxn ang="0">
                      <a:pos x="10" y="491"/>
                    </a:cxn>
                    <a:cxn ang="0">
                      <a:pos x="13" y="452"/>
                    </a:cxn>
                    <a:cxn ang="0">
                      <a:pos x="19" y="405"/>
                    </a:cxn>
                    <a:cxn ang="0">
                      <a:pos x="26" y="369"/>
                    </a:cxn>
                    <a:cxn ang="0">
                      <a:pos x="33" y="334"/>
                    </a:cxn>
                    <a:cxn ang="0">
                      <a:pos x="40" y="303"/>
                    </a:cxn>
                    <a:cxn ang="0">
                      <a:pos x="46" y="269"/>
                    </a:cxn>
                    <a:cxn ang="0">
                      <a:pos x="53" y="234"/>
                    </a:cxn>
                    <a:cxn ang="0">
                      <a:pos x="57" y="200"/>
                    </a:cxn>
                    <a:cxn ang="0">
                      <a:pos x="59" y="171"/>
                    </a:cxn>
                    <a:cxn ang="0">
                      <a:pos x="62" y="136"/>
                    </a:cxn>
                    <a:cxn ang="0">
                      <a:pos x="62" y="98"/>
                    </a:cxn>
                    <a:cxn ang="0">
                      <a:pos x="62" y="50"/>
                    </a:cxn>
                    <a:cxn ang="0">
                      <a:pos x="58" y="29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99" h="625">
                      <a:moveTo>
                        <a:pt x="53" y="0"/>
                      </a:moveTo>
                      <a:lnTo>
                        <a:pt x="64" y="30"/>
                      </a:lnTo>
                      <a:lnTo>
                        <a:pt x="72" y="50"/>
                      </a:lnTo>
                      <a:lnTo>
                        <a:pt x="88" y="80"/>
                      </a:lnTo>
                      <a:lnTo>
                        <a:pt x="93" y="107"/>
                      </a:lnTo>
                      <a:lnTo>
                        <a:pt x="96" y="141"/>
                      </a:lnTo>
                      <a:lnTo>
                        <a:pt x="96" y="183"/>
                      </a:lnTo>
                      <a:lnTo>
                        <a:pt x="98" y="211"/>
                      </a:lnTo>
                      <a:lnTo>
                        <a:pt x="96" y="243"/>
                      </a:lnTo>
                      <a:lnTo>
                        <a:pt x="93" y="281"/>
                      </a:lnTo>
                      <a:lnTo>
                        <a:pt x="89" y="316"/>
                      </a:lnTo>
                      <a:lnTo>
                        <a:pt x="82" y="369"/>
                      </a:lnTo>
                      <a:lnTo>
                        <a:pt x="75" y="396"/>
                      </a:lnTo>
                      <a:lnTo>
                        <a:pt x="63" y="431"/>
                      </a:lnTo>
                      <a:lnTo>
                        <a:pt x="46" y="469"/>
                      </a:lnTo>
                      <a:lnTo>
                        <a:pt x="33" y="505"/>
                      </a:lnTo>
                      <a:lnTo>
                        <a:pt x="20" y="538"/>
                      </a:lnTo>
                      <a:lnTo>
                        <a:pt x="9" y="567"/>
                      </a:lnTo>
                      <a:lnTo>
                        <a:pt x="0" y="624"/>
                      </a:lnTo>
                      <a:lnTo>
                        <a:pt x="4" y="567"/>
                      </a:lnTo>
                      <a:lnTo>
                        <a:pt x="8" y="527"/>
                      </a:lnTo>
                      <a:lnTo>
                        <a:pt x="10" y="491"/>
                      </a:lnTo>
                      <a:lnTo>
                        <a:pt x="13" y="452"/>
                      </a:lnTo>
                      <a:lnTo>
                        <a:pt x="19" y="405"/>
                      </a:lnTo>
                      <a:lnTo>
                        <a:pt x="26" y="369"/>
                      </a:lnTo>
                      <a:lnTo>
                        <a:pt x="33" y="334"/>
                      </a:lnTo>
                      <a:lnTo>
                        <a:pt x="40" y="303"/>
                      </a:lnTo>
                      <a:lnTo>
                        <a:pt x="46" y="269"/>
                      </a:lnTo>
                      <a:lnTo>
                        <a:pt x="53" y="234"/>
                      </a:lnTo>
                      <a:lnTo>
                        <a:pt x="57" y="200"/>
                      </a:lnTo>
                      <a:lnTo>
                        <a:pt x="59" y="171"/>
                      </a:lnTo>
                      <a:lnTo>
                        <a:pt x="62" y="136"/>
                      </a:lnTo>
                      <a:lnTo>
                        <a:pt x="62" y="98"/>
                      </a:lnTo>
                      <a:lnTo>
                        <a:pt x="62" y="50"/>
                      </a:lnTo>
                      <a:lnTo>
                        <a:pt x="58" y="29"/>
                      </a:lnTo>
                      <a:lnTo>
                        <a:pt x="53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ltGray">
                <a:xfrm>
                  <a:off x="235" y="1998"/>
                  <a:ext cx="436" cy="159"/>
                </a:xfrm>
                <a:custGeom>
                  <a:avLst/>
                  <a:gdLst/>
                  <a:ahLst/>
                  <a:cxnLst>
                    <a:cxn ang="0">
                      <a:pos x="435" y="158"/>
                    </a:cxn>
                    <a:cxn ang="0">
                      <a:pos x="427" y="130"/>
                    </a:cxn>
                    <a:cxn ang="0">
                      <a:pos x="418" y="107"/>
                    </a:cxn>
                    <a:cxn ang="0">
                      <a:pos x="409" y="101"/>
                    </a:cxn>
                    <a:cxn ang="0">
                      <a:pos x="393" y="94"/>
                    </a:cxn>
                    <a:cxn ang="0">
                      <a:pos x="376" y="88"/>
                    </a:cxn>
                    <a:cxn ang="0">
                      <a:pos x="359" y="94"/>
                    </a:cxn>
                    <a:cxn ang="0">
                      <a:pos x="339" y="98"/>
                    </a:cxn>
                    <a:cxn ang="0">
                      <a:pos x="316" y="87"/>
                    </a:cxn>
                    <a:cxn ang="0">
                      <a:pos x="285" y="72"/>
                    </a:cxn>
                    <a:cxn ang="0">
                      <a:pos x="258" y="59"/>
                    </a:cxn>
                    <a:cxn ang="0">
                      <a:pos x="237" y="52"/>
                    </a:cxn>
                    <a:cxn ang="0">
                      <a:pos x="205" y="39"/>
                    </a:cxn>
                    <a:cxn ang="0">
                      <a:pos x="173" y="27"/>
                    </a:cxn>
                    <a:cxn ang="0">
                      <a:pos x="141" y="16"/>
                    </a:cxn>
                    <a:cxn ang="0">
                      <a:pos x="109" y="5"/>
                    </a:cxn>
                    <a:cxn ang="0">
                      <a:pos x="72" y="3"/>
                    </a:cxn>
                    <a:cxn ang="0">
                      <a:pos x="40" y="0"/>
                    </a:cxn>
                    <a:cxn ang="0">
                      <a:pos x="32" y="5"/>
                    </a:cxn>
                    <a:cxn ang="0">
                      <a:pos x="19" y="14"/>
                    </a:cxn>
                    <a:cxn ang="0">
                      <a:pos x="8" y="25"/>
                    </a:cxn>
                    <a:cxn ang="0">
                      <a:pos x="0" y="36"/>
                    </a:cxn>
                    <a:cxn ang="0">
                      <a:pos x="14" y="38"/>
                    </a:cxn>
                    <a:cxn ang="0">
                      <a:pos x="32" y="39"/>
                    </a:cxn>
                    <a:cxn ang="0">
                      <a:pos x="48" y="39"/>
                    </a:cxn>
                    <a:cxn ang="0">
                      <a:pos x="60" y="38"/>
                    </a:cxn>
                    <a:cxn ang="0">
                      <a:pos x="77" y="38"/>
                    </a:cxn>
                    <a:cxn ang="0">
                      <a:pos x="100" y="36"/>
                    </a:cxn>
                    <a:cxn ang="0">
                      <a:pos x="131" y="38"/>
                    </a:cxn>
                    <a:cxn ang="0">
                      <a:pos x="157" y="39"/>
                    </a:cxn>
                    <a:cxn ang="0">
                      <a:pos x="182" y="47"/>
                    </a:cxn>
                    <a:cxn ang="0">
                      <a:pos x="209" y="50"/>
                    </a:cxn>
                    <a:cxn ang="0">
                      <a:pos x="234" y="54"/>
                    </a:cxn>
                    <a:cxn ang="0">
                      <a:pos x="255" y="63"/>
                    </a:cxn>
                    <a:cxn ang="0">
                      <a:pos x="277" y="76"/>
                    </a:cxn>
                    <a:cxn ang="0">
                      <a:pos x="297" y="88"/>
                    </a:cxn>
                    <a:cxn ang="0">
                      <a:pos x="320" y="101"/>
                    </a:cxn>
                    <a:cxn ang="0">
                      <a:pos x="331" y="103"/>
                    </a:cxn>
                    <a:cxn ang="0">
                      <a:pos x="342" y="101"/>
                    </a:cxn>
                    <a:cxn ang="0">
                      <a:pos x="358" y="110"/>
                    </a:cxn>
                    <a:cxn ang="0">
                      <a:pos x="375" y="119"/>
                    </a:cxn>
                    <a:cxn ang="0">
                      <a:pos x="390" y="130"/>
                    </a:cxn>
                    <a:cxn ang="0">
                      <a:pos x="413" y="143"/>
                    </a:cxn>
                    <a:cxn ang="0">
                      <a:pos x="427" y="150"/>
                    </a:cxn>
                    <a:cxn ang="0">
                      <a:pos x="435" y="158"/>
                    </a:cxn>
                  </a:cxnLst>
                  <a:rect l="0" t="0" r="r" b="b"/>
                  <a:pathLst>
                    <a:path w="436" h="159">
                      <a:moveTo>
                        <a:pt x="435" y="158"/>
                      </a:moveTo>
                      <a:lnTo>
                        <a:pt x="427" y="130"/>
                      </a:lnTo>
                      <a:lnTo>
                        <a:pt x="418" y="107"/>
                      </a:lnTo>
                      <a:lnTo>
                        <a:pt x="409" y="101"/>
                      </a:lnTo>
                      <a:lnTo>
                        <a:pt x="393" y="94"/>
                      </a:lnTo>
                      <a:lnTo>
                        <a:pt x="376" y="88"/>
                      </a:lnTo>
                      <a:lnTo>
                        <a:pt x="359" y="94"/>
                      </a:lnTo>
                      <a:lnTo>
                        <a:pt x="339" y="98"/>
                      </a:lnTo>
                      <a:lnTo>
                        <a:pt x="316" y="87"/>
                      </a:lnTo>
                      <a:lnTo>
                        <a:pt x="285" y="72"/>
                      </a:lnTo>
                      <a:lnTo>
                        <a:pt x="258" y="59"/>
                      </a:lnTo>
                      <a:lnTo>
                        <a:pt x="237" y="52"/>
                      </a:lnTo>
                      <a:lnTo>
                        <a:pt x="205" y="39"/>
                      </a:lnTo>
                      <a:lnTo>
                        <a:pt x="173" y="27"/>
                      </a:lnTo>
                      <a:lnTo>
                        <a:pt x="141" y="16"/>
                      </a:lnTo>
                      <a:lnTo>
                        <a:pt x="109" y="5"/>
                      </a:lnTo>
                      <a:lnTo>
                        <a:pt x="72" y="3"/>
                      </a:lnTo>
                      <a:lnTo>
                        <a:pt x="40" y="0"/>
                      </a:lnTo>
                      <a:lnTo>
                        <a:pt x="32" y="5"/>
                      </a:lnTo>
                      <a:lnTo>
                        <a:pt x="19" y="14"/>
                      </a:lnTo>
                      <a:lnTo>
                        <a:pt x="8" y="25"/>
                      </a:lnTo>
                      <a:lnTo>
                        <a:pt x="0" y="36"/>
                      </a:lnTo>
                      <a:lnTo>
                        <a:pt x="14" y="38"/>
                      </a:lnTo>
                      <a:lnTo>
                        <a:pt x="32" y="39"/>
                      </a:lnTo>
                      <a:lnTo>
                        <a:pt x="48" y="39"/>
                      </a:lnTo>
                      <a:lnTo>
                        <a:pt x="60" y="38"/>
                      </a:lnTo>
                      <a:lnTo>
                        <a:pt x="77" y="38"/>
                      </a:lnTo>
                      <a:lnTo>
                        <a:pt x="100" y="36"/>
                      </a:lnTo>
                      <a:lnTo>
                        <a:pt x="131" y="38"/>
                      </a:lnTo>
                      <a:lnTo>
                        <a:pt x="157" y="39"/>
                      </a:lnTo>
                      <a:lnTo>
                        <a:pt x="182" y="47"/>
                      </a:lnTo>
                      <a:lnTo>
                        <a:pt x="209" y="50"/>
                      </a:lnTo>
                      <a:lnTo>
                        <a:pt x="234" y="54"/>
                      </a:lnTo>
                      <a:lnTo>
                        <a:pt x="255" y="63"/>
                      </a:lnTo>
                      <a:lnTo>
                        <a:pt x="277" y="76"/>
                      </a:lnTo>
                      <a:lnTo>
                        <a:pt x="297" y="88"/>
                      </a:lnTo>
                      <a:lnTo>
                        <a:pt x="320" y="101"/>
                      </a:lnTo>
                      <a:lnTo>
                        <a:pt x="331" y="103"/>
                      </a:lnTo>
                      <a:lnTo>
                        <a:pt x="342" y="101"/>
                      </a:lnTo>
                      <a:lnTo>
                        <a:pt x="358" y="110"/>
                      </a:lnTo>
                      <a:lnTo>
                        <a:pt x="375" y="119"/>
                      </a:lnTo>
                      <a:lnTo>
                        <a:pt x="390" y="130"/>
                      </a:lnTo>
                      <a:lnTo>
                        <a:pt x="413" y="143"/>
                      </a:lnTo>
                      <a:lnTo>
                        <a:pt x="427" y="150"/>
                      </a:lnTo>
                      <a:lnTo>
                        <a:pt x="435" y="158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3081" name="Freeform 9"/>
                <p:cNvSpPr>
                  <a:spLocks/>
                </p:cNvSpPr>
                <p:nvPr/>
              </p:nvSpPr>
              <p:spPr bwMode="ltGray">
                <a:xfrm>
                  <a:off x="215" y="2093"/>
                  <a:ext cx="451" cy="67"/>
                </a:xfrm>
                <a:custGeom>
                  <a:avLst/>
                  <a:gdLst/>
                  <a:ahLst/>
                  <a:cxnLst>
                    <a:cxn ang="0">
                      <a:pos x="450" y="66"/>
                    </a:cxn>
                    <a:cxn ang="0">
                      <a:pos x="439" y="60"/>
                    </a:cxn>
                    <a:cxn ang="0">
                      <a:pos x="426" y="53"/>
                    </a:cxn>
                    <a:cxn ang="0">
                      <a:pos x="411" y="45"/>
                    </a:cxn>
                    <a:cxn ang="0">
                      <a:pos x="398" y="40"/>
                    </a:cxn>
                    <a:cxn ang="0">
                      <a:pos x="381" y="33"/>
                    </a:cxn>
                    <a:cxn ang="0">
                      <a:pos x="361" y="20"/>
                    </a:cxn>
                    <a:cxn ang="0">
                      <a:pos x="344" y="11"/>
                    </a:cxn>
                    <a:cxn ang="0">
                      <a:pos x="328" y="9"/>
                    </a:cxn>
                    <a:cxn ang="0">
                      <a:pos x="309" y="12"/>
                    </a:cxn>
                    <a:cxn ang="0">
                      <a:pos x="282" y="18"/>
                    </a:cxn>
                    <a:cxn ang="0">
                      <a:pos x="272" y="16"/>
                    </a:cxn>
                    <a:cxn ang="0">
                      <a:pos x="238" y="11"/>
                    </a:cxn>
                    <a:cxn ang="0">
                      <a:pos x="201" y="5"/>
                    </a:cxn>
                    <a:cxn ang="0">
                      <a:pos x="177" y="1"/>
                    </a:cxn>
                    <a:cxn ang="0">
                      <a:pos x="146" y="0"/>
                    </a:cxn>
                    <a:cxn ang="0">
                      <a:pos x="113" y="1"/>
                    </a:cxn>
                    <a:cxn ang="0">
                      <a:pos x="93" y="5"/>
                    </a:cxn>
                    <a:cxn ang="0">
                      <a:pos x="69" y="9"/>
                    </a:cxn>
                    <a:cxn ang="0">
                      <a:pos x="47" y="11"/>
                    </a:cxn>
                    <a:cxn ang="0">
                      <a:pos x="25" y="14"/>
                    </a:cxn>
                    <a:cxn ang="0">
                      <a:pos x="22" y="29"/>
                    </a:cxn>
                    <a:cxn ang="0">
                      <a:pos x="17" y="38"/>
                    </a:cxn>
                    <a:cxn ang="0">
                      <a:pos x="10" y="49"/>
                    </a:cxn>
                    <a:cxn ang="0">
                      <a:pos x="0" y="58"/>
                    </a:cxn>
                    <a:cxn ang="0">
                      <a:pos x="17" y="53"/>
                    </a:cxn>
                    <a:cxn ang="0">
                      <a:pos x="39" y="47"/>
                    </a:cxn>
                    <a:cxn ang="0">
                      <a:pos x="57" y="42"/>
                    </a:cxn>
                    <a:cxn ang="0">
                      <a:pos x="76" y="38"/>
                    </a:cxn>
                    <a:cxn ang="0">
                      <a:pos x="96" y="34"/>
                    </a:cxn>
                    <a:cxn ang="0">
                      <a:pos x="128" y="33"/>
                    </a:cxn>
                    <a:cxn ang="0">
                      <a:pos x="163" y="29"/>
                    </a:cxn>
                    <a:cxn ang="0">
                      <a:pos x="202" y="27"/>
                    </a:cxn>
                    <a:cxn ang="0">
                      <a:pos x="242" y="23"/>
                    </a:cxn>
                    <a:cxn ang="0">
                      <a:pos x="278" y="20"/>
                    </a:cxn>
                    <a:cxn ang="0">
                      <a:pos x="309" y="25"/>
                    </a:cxn>
                    <a:cxn ang="0">
                      <a:pos x="330" y="33"/>
                    </a:cxn>
                    <a:cxn ang="0">
                      <a:pos x="354" y="40"/>
                    </a:cxn>
                    <a:cxn ang="0">
                      <a:pos x="379" y="47"/>
                    </a:cxn>
                    <a:cxn ang="0">
                      <a:pos x="407" y="56"/>
                    </a:cxn>
                    <a:cxn ang="0">
                      <a:pos x="427" y="62"/>
                    </a:cxn>
                    <a:cxn ang="0">
                      <a:pos x="450" y="66"/>
                    </a:cxn>
                  </a:cxnLst>
                  <a:rect l="0" t="0" r="r" b="b"/>
                  <a:pathLst>
                    <a:path w="451" h="67">
                      <a:moveTo>
                        <a:pt x="450" y="66"/>
                      </a:moveTo>
                      <a:lnTo>
                        <a:pt x="439" y="60"/>
                      </a:lnTo>
                      <a:lnTo>
                        <a:pt x="426" y="53"/>
                      </a:lnTo>
                      <a:lnTo>
                        <a:pt x="411" y="45"/>
                      </a:lnTo>
                      <a:lnTo>
                        <a:pt x="398" y="40"/>
                      </a:lnTo>
                      <a:lnTo>
                        <a:pt x="381" y="33"/>
                      </a:lnTo>
                      <a:lnTo>
                        <a:pt x="361" y="20"/>
                      </a:lnTo>
                      <a:lnTo>
                        <a:pt x="344" y="11"/>
                      </a:lnTo>
                      <a:lnTo>
                        <a:pt x="328" y="9"/>
                      </a:lnTo>
                      <a:lnTo>
                        <a:pt x="309" y="12"/>
                      </a:lnTo>
                      <a:lnTo>
                        <a:pt x="282" y="18"/>
                      </a:lnTo>
                      <a:lnTo>
                        <a:pt x="272" y="16"/>
                      </a:lnTo>
                      <a:lnTo>
                        <a:pt x="238" y="11"/>
                      </a:lnTo>
                      <a:lnTo>
                        <a:pt x="201" y="5"/>
                      </a:lnTo>
                      <a:lnTo>
                        <a:pt x="177" y="1"/>
                      </a:lnTo>
                      <a:lnTo>
                        <a:pt x="146" y="0"/>
                      </a:lnTo>
                      <a:lnTo>
                        <a:pt x="113" y="1"/>
                      </a:lnTo>
                      <a:lnTo>
                        <a:pt x="93" y="5"/>
                      </a:lnTo>
                      <a:lnTo>
                        <a:pt x="69" y="9"/>
                      </a:lnTo>
                      <a:lnTo>
                        <a:pt x="47" y="11"/>
                      </a:lnTo>
                      <a:lnTo>
                        <a:pt x="25" y="14"/>
                      </a:lnTo>
                      <a:lnTo>
                        <a:pt x="22" y="29"/>
                      </a:lnTo>
                      <a:lnTo>
                        <a:pt x="17" y="38"/>
                      </a:lnTo>
                      <a:lnTo>
                        <a:pt x="10" y="49"/>
                      </a:lnTo>
                      <a:lnTo>
                        <a:pt x="0" y="58"/>
                      </a:lnTo>
                      <a:lnTo>
                        <a:pt x="17" y="53"/>
                      </a:lnTo>
                      <a:lnTo>
                        <a:pt x="39" y="47"/>
                      </a:lnTo>
                      <a:lnTo>
                        <a:pt x="57" y="42"/>
                      </a:lnTo>
                      <a:lnTo>
                        <a:pt x="76" y="38"/>
                      </a:lnTo>
                      <a:lnTo>
                        <a:pt x="96" y="34"/>
                      </a:lnTo>
                      <a:lnTo>
                        <a:pt x="128" y="33"/>
                      </a:lnTo>
                      <a:lnTo>
                        <a:pt x="163" y="29"/>
                      </a:lnTo>
                      <a:lnTo>
                        <a:pt x="202" y="27"/>
                      </a:lnTo>
                      <a:lnTo>
                        <a:pt x="242" y="23"/>
                      </a:lnTo>
                      <a:lnTo>
                        <a:pt x="278" y="20"/>
                      </a:lnTo>
                      <a:lnTo>
                        <a:pt x="309" y="25"/>
                      </a:lnTo>
                      <a:lnTo>
                        <a:pt x="330" y="33"/>
                      </a:lnTo>
                      <a:lnTo>
                        <a:pt x="354" y="40"/>
                      </a:lnTo>
                      <a:lnTo>
                        <a:pt x="379" y="47"/>
                      </a:lnTo>
                      <a:lnTo>
                        <a:pt x="407" y="56"/>
                      </a:lnTo>
                      <a:lnTo>
                        <a:pt x="427" y="62"/>
                      </a:lnTo>
                      <a:lnTo>
                        <a:pt x="450" y="6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>
                <a:off x="66" y="336"/>
                <a:ext cx="821" cy="1213"/>
              </a:xfrm>
              <a:custGeom>
                <a:avLst/>
                <a:gdLst/>
                <a:ahLst/>
                <a:cxnLst>
                  <a:cxn ang="0">
                    <a:pos x="259" y="527"/>
                  </a:cxn>
                  <a:cxn ang="0">
                    <a:pos x="286" y="500"/>
                  </a:cxn>
                  <a:cxn ang="0">
                    <a:pos x="240" y="340"/>
                  </a:cxn>
                  <a:cxn ang="0">
                    <a:pos x="172" y="181"/>
                  </a:cxn>
                  <a:cxn ang="0">
                    <a:pos x="98" y="109"/>
                  </a:cxn>
                  <a:cxn ang="0">
                    <a:pos x="162" y="147"/>
                  </a:cxn>
                  <a:cxn ang="0">
                    <a:pos x="230" y="272"/>
                  </a:cxn>
                  <a:cxn ang="0">
                    <a:pos x="292" y="409"/>
                  </a:cxn>
                  <a:cxn ang="0">
                    <a:pos x="336" y="545"/>
                  </a:cxn>
                  <a:cxn ang="0">
                    <a:pos x="374" y="489"/>
                  </a:cxn>
                  <a:cxn ang="0">
                    <a:pos x="381" y="371"/>
                  </a:cxn>
                  <a:cxn ang="0">
                    <a:pos x="395" y="212"/>
                  </a:cxn>
                  <a:cxn ang="0">
                    <a:pos x="430" y="85"/>
                  </a:cxn>
                  <a:cxn ang="0">
                    <a:pos x="452" y="41"/>
                  </a:cxn>
                  <a:cxn ang="0">
                    <a:pos x="430" y="174"/>
                  </a:cxn>
                  <a:cxn ang="0">
                    <a:pos x="418" y="347"/>
                  </a:cxn>
                  <a:cxn ang="0">
                    <a:pos x="411" y="504"/>
                  </a:cxn>
                  <a:cxn ang="0">
                    <a:pos x="429" y="595"/>
                  </a:cxn>
                  <a:cxn ang="0">
                    <a:pos x="523" y="576"/>
                  </a:cxn>
                  <a:cxn ang="0">
                    <a:pos x="647" y="580"/>
                  </a:cxn>
                  <a:cxn ang="0">
                    <a:pos x="744" y="629"/>
                  </a:cxn>
                  <a:cxn ang="0">
                    <a:pos x="820" y="738"/>
                  </a:cxn>
                  <a:cxn ang="0">
                    <a:pos x="728" y="722"/>
                  </a:cxn>
                  <a:cxn ang="0">
                    <a:pos x="631" y="686"/>
                  </a:cxn>
                  <a:cxn ang="0">
                    <a:pos x="502" y="666"/>
                  </a:cxn>
                  <a:cxn ang="0">
                    <a:pos x="417" y="676"/>
                  </a:cxn>
                  <a:cxn ang="0">
                    <a:pos x="466" y="729"/>
                  </a:cxn>
                  <a:cxn ang="0">
                    <a:pos x="575" y="758"/>
                  </a:cxn>
                  <a:cxn ang="0">
                    <a:pos x="685" y="782"/>
                  </a:cxn>
                  <a:cxn ang="0">
                    <a:pos x="766" y="858"/>
                  </a:cxn>
                  <a:cxn ang="0">
                    <a:pos x="808" y="966"/>
                  </a:cxn>
                  <a:cxn ang="0">
                    <a:pos x="707" y="900"/>
                  </a:cxn>
                  <a:cxn ang="0">
                    <a:pos x="604" y="833"/>
                  </a:cxn>
                  <a:cxn ang="0">
                    <a:pos x="505" y="775"/>
                  </a:cxn>
                  <a:cxn ang="0">
                    <a:pos x="430" y="747"/>
                  </a:cxn>
                  <a:cxn ang="0">
                    <a:pos x="383" y="802"/>
                  </a:cxn>
                  <a:cxn ang="0">
                    <a:pos x="426" y="942"/>
                  </a:cxn>
                  <a:cxn ang="0">
                    <a:pos x="460" y="1111"/>
                  </a:cxn>
                  <a:cxn ang="0">
                    <a:pos x="401" y="1126"/>
                  </a:cxn>
                  <a:cxn ang="0">
                    <a:pos x="367" y="942"/>
                  </a:cxn>
                  <a:cxn ang="0">
                    <a:pos x="318" y="833"/>
                  </a:cxn>
                  <a:cxn ang="0">
                    <a:pos x="263" y="893"/>
                  </a:cxn>
                  <a:cxn ang="0">
                    <a:pos x="203" y="1006"/>
                  </a:cxn>
                  <a:cxn ang="0">
                    <a:pos x="140" y="1170"/>
                  </a:cxn>
                  <a:cxn ang="0">
                    <a:pos x="162" y="1020"/>
                  </a:cxn>
                  <a:cxn ang="0">
                    <a:pos x="218" y="886"/>
                  </a:cxn>
                  <a:cxn ang="0">
                    <a:pos x="287" y="775"/>
                  </a:cxn>
                  <a:cxn ang="0">
                    <a:pos x="314" y="691"/>
                  </a:cxn>
                  <a:cxn ang="0">
                    <a:pos x="244" y="737"/>
                  </a:cxn>
                  <a:cxn ang="0">
                    <a:pos x="165" y="849"/>
                  </a:cxn>
                  <a:cxn ang="0">
                    <a:pos x="89" y="979"/>
                  </a:cxn>
                  <a:cxn ang="0">
                    <a:pos x="78" y="939"/>
                  </a:cxn>
                  <a:cxn ang="0">
                    <a:pos x="134" y="853"/>
                  </a:cxn>
                  <a:cxn ang="0">
                    <a:pos x="225" y="746"/>
                  </a:cxn>
                  <a:cxn ang="0">
                    <a:pos x="318" y="669"/>
                  </a:cxn>
                  <a:cxn ang="0">
                    <a:pos x="233" y="587"/>
                  </a:cxn>
                  <a:cxn ang="0">
                    <a:pos x="146" y="484"/>
                  </a:cxn>
                  <a:cxn ang="0">
                    <a:pos x="56" y="383"/>
                  </a:cxn>
                  <a:cxn ang="0">
                    <a:pos x="11" y="320"/>
                  </a:cxn>
                  <a:cxn ang="0">
                    <a:pos x="101" y="374"/>
                  </a:cxn>
                  <a:cxn ang="0">
                    <a:pos x="202" y="471"/>
                  </a:cxn>
                </a:cxnLst>
                <a:rect l="0" t="0" r="r" b="b"/>
                <a:pathLst>
                  <a:path w="821" h="1213">
                    <a:moveTo>
                      <a:pt x="202" y="471"/>
                    </a:moveTo>
                    <a:lnTo>
                      <a:pt x="216" y="489"/>
                    </a:lnTo>
                    <a:lnTo>
                      <a:pt x="230" y="502"/>
                    </a:lnTo>
                    <a:lnTo>
                      <a:pt x="243" y="513"/>
                    </a:lnTo>
                    <a:lnTo>
                      <a:pt x="259" y="527"/>
                    </a:lnTo>
                    <a:lnTo>
                      <a:pt x="274" y="538"/>
                    </a:lnTo>
                    <a:lnTo>
                      <a:pt x="287" y="545"/>
                    </a:lnTo>
                    <a:lnTo>
                      <a:pt x="299" y="555"/>
                    </a:lnTo>
                    <a:lnTo>
                      <a:pt x="292" y="527"/>
                    </a:lnTo>
                    <a:lnTo>
                      <a:pt x="286" y="500"/>
                    </a:lnTo>
                    <a:lnTo>
                      <a:pt x="277" y="467"/>
                    </a:lnTo>
                    <a:lnTo>
                      <a:pt x="268" y="436"/>
                    </a:lnTo>
                    <a:lnTo>
                      <a:pt x="261" y="405"/>
                    </a:lnTo>
                    <a:lnTo>
                      <a:pt x="253" y="373"/>
                    </a:lnTo>
                    <a:lnTo>
                      <a:pt x="240" y="340"/>
                    </a:lnTo>
                    <a:lnTo>
                      <a:pt x="227" y="303"/>
                    </a:lnTo>
                    <a:lnTo>
                      <a:pt x="215" y="272"/>
                    </a:lnTo>
                    <a:lnTo>
                      <a:pt x="199" y="232"/>
                    </a:lnTo>
                    <a:lnTo>
                      <a:pt x="188" y="205"/>
                    </a:lnTo>
                    <a:lnTo>
                      <a:pt x="172" y="181"/>
                    </a:lnTo>
                    <a:lnTo>
                      <a:pt x="159" y="158"/>
                    </a:lnTo>
                    <a:lnTo>
                      <a:pt x="140" y="138"/>
                    </a:lnTo>
                    <a:lnTo>
                      <a:pt x="125" y="123"/>
                    </a:lnTo>
                    <a:lnTo>
                      <a:pt x="109" y="114"/>
                    </a:lnTo>
                    <a:lnTo>
                      <a:pt x="98" y="109"/>
                    </a:lnTo>
                    <a:lnTo>
                      <a:pt x="110" y="105"/>
                    </a:lnTo>
                    <a:lnTo>
                      <a:pt x="117" y="107"/>
                    </a:lnTo>
                    <a:lnTo>
                      <a:pt x="131" y="111"/>
                    </a:lnTo>
                    <a:lnTo>
                      <a:pt x="144" y="127"/>
                    </a:lnTo>
                    <a:lnTo>
                      <a:pt x="162" y="147"/>
                    </a:lnTo>
                    <a:lnTo>
                      <a:pt x="175" y="163"/>
                    </a:lnTo>
                    <a:lnTo>
                      <a:pt x="185" y="183"/>
                    </a:lnTo>
                    <a:lnTo>
                      <a:pt x="200" y="211"/>
                    </a:lnTo>
                    <a:lnTo>
                      <a:pt x="216" y="243"/>
                    </a:lnTo>
                    <a:lnTo>
                      <a:pt x="230" y="272"/>
                    </a:lnTo>
                    <a:lnTo>
                      <a:pt x="244" y="305"/>
                    </a:lnTo>
                    <a:lnTo>
                      <a:pt x="258" y="329"/>
                    </a:lnTo>
                    <a:lnTo>
                      <a:pt x="272" y="354"/>
                    </a:lnTo>
                    <a:lnTo>
                      <a:pt x="283" y="382"/>
                    </a:lnTo>
                    <a:lnTo>
                      <a:pt x="292" y="409"/>
                    </a:lnTo>
                    <a:lnTo>
                      <a:pt x="302" y="440"/>
                    </a:lnTo>
                    <a:lnTo>
                      <a:pt x="312" y="467"/>
                    </a:lnTo>
                    <a:lnTo>
                      <a:pt x="321" y="493"/>
                    </a:lnTo>
                    <a:lnTo>
                      <a:pt x="330" y="524"/>
                    </a:lnTo>
                    <a:lnTo>
                      <a:pt x="336" y="545"/>
                    </a:lnTo>
                    <a:lnTo>
                      <a:pt x="339" y="556"/>
                    </a:lnTo>
                    <a:lnTo>
                      <a:pt x="348" y="545"/>
                    </a:lnTo>
                    <a:lnTo>
                      <a:pt x="358" y="533"/>
                    </a:lnTo>
                    <a:lnTo>
                      <a:pt x="371" y="516"/>
                    </a:lnTo>
                    <a:lnTo>
                      <a:pt x="374" y="489"/>
                    </a:lnTo>
                    <a:lnTo>
                      <a:pt x="376" y="467"/>
                    </a:lnTo>
                    <a:lnTo>
                      <a:pt x="380" y="434"/>
                    </a:lnTo>
                    <a:lnTo>
                      <a:pt x="381" y="405"/>
                    </a:lnTo>
                    <a:lnTo>
                      <a:pt x="380" y="405"/>
                    </a:lnTo>
                    <a:lnTo>
                      <a:pt x="381" y="371"/>
                    </a:lnTo>
                    <a:lnTo>
                      <a:pt x="383" y="334"/>
                    </a:lnTo>
                    <a:lnTo>
                      <a:pt x="384" y="300"/>
                    </a:lnTo>
                    <a:lnTo>
                      <a:pt x="387" y="269"/>
                    </a:lnTo>
                    <a:lnTo>
                      <a:pt x="390" y="243"/>
                    </a:lnTo>
                    <a:lnTo>
                      <a:pt x="395" y="212"/>
                    </a:lnTo>
                    <a:lnTo>
                      <a:pt x="401" y="191"/>
                    </a:lnTo>
                    <a:lnTo>
                      <a:pt x="405" y="165"/>
                    </a:lnTo>
                    <a:lnTo>
                      <a:pt x="414" y="145"/>
                    </a:lnTo>
                    <a:lnTo>
                      <a:pt x="421" y="120"/>
                    </a:lnTo>
                    <a:lnTo>
                      <a:pt x="430" y="85"/>
                    </a:lnTo>
                    <a:lnTo>
                      <a:pt x="439" y="54"/>
                    </a:lnTo>
                    <a:lnTo>
                      <a:pt x="443" y="25"/>
                    </a:lnTo>
                    <a:lnTo>
                      <a:pt x="451" y="0"/>
                    </a:lnTo>
                    <a:lnTo>
                      <a:pt x="454" y="20"/>
                    </a:lnTo>
                    <a:lnTo>
                      <a:pt x="452" y="41"/>
                    </a:lnTo>
                    <a:lnTo>
                      <a:pt x="449" y="69"/>
                    </a:lnTo>
                    <a:lnTo>
                      <a:pt x="443" y="92"/>
                    </a:lnTo>
                    <a:lnTo>
                      <a:pt x="438" y="131"/>
                    </a:lnTo>
                    <a:lnTo>
                      <a:pt x="433" y="152"/>
                    </a:lnTo>
                    <a:lnTo>
                      <a:pt x="430" y="174"/>
                    </a:lnTo>
                    <a:lnTo>
                      <a:pt x="426" y="202"/>
                    </a:lnTo>
                    <a:lnTo>
                      <a:pt x="424" y="234"/>
                    </a:lnTo>
                    <a:lnTo>
                      <a:pt x="423" y="271"/>
                    </a:lnTo>
                    <a:lnTo>
                      <a:pt x="420" y="307"/>
                    </a:lnTo>
                    <a:lnTo>
                      <a:pt x="418" y="347"/>
                    </a:lnTo>
                    <a:lnTo>
                      <a:pt x="418" y="378"/>
                    </a:lnTo>
                    <a:lnTo>
                      <a:pt x="417" y="411"/>
                    </a:lnTo>
                    <a:lnTo>
                      <a:pt x="415" y="438"/>
                    </a:lnTo>
                    <a:lnTo>
                      <a:pt x="415" y="471"/>
                    </a:lnTo>
                    <a:lnTo>
                      <a:pt x="411" y="504"/>
                    </a:lnTo>
                    <a:lnTo>
                      <a:pt x="405" y="545"/>
                    </a:lnTo>
                    <a:lnTo>
                      <a:pt x="401" y="580"/>
                    </a:lnTo>
                    <a:lnTo>
                      <a:pt x="395" y="620"/>
                    </a:lnTo>
                    <a:lnTo>
                      <a:pt x="411" y="607"/>
                    </a:lnTo>
                    <a:lnTo>
                      <a:pt x="429" y="595"/>
                    </a:lnTo>
                    <a:lnTo>
                      <a:pt x="452" y="578"/>
                    </a:lnTo>
                    <a:lnTo>
                      <a:pt x="471" y="573"/>
                    </a:lnTo>
                    <a:lnTo>
                      <a:pt x="492" y="573"/>
                    </a:lnTo>
                    <a:lnTo>
                      <a:pt x="507" y="573"/>
                    </a:lnTo>
                    <a:lnTo>
                      <a:pt x="523" y="576"/>
                    </a:lnTo>
                    <a:lnTo>
                      <a:pt x="547" y="580"/>
                    </a:lnTo>
                    <a:lnTo>
                      <a:pt x="576" y="582"/>
                    </a:lnTo>
                    <a:lnTo>
                      <a:pt x="601" y="580"/>
                    </a:lnTo>
                    <a:lnTo>
                      <a:pt x="626" y="580"/>
                    </a:lnTo>
                    <a:lnTo>
                      <a:pt x="647" y="580"/>
                    </a:lnTo>
                    <a:lnTo>
                      <a:pt x="668" y="582"/>
                    </a:lnTo>
                    <a:lnTo>
                      <a:pt x="687" y="593"/>
                    </a:lnTo>
                    <a:lnTo>
                      <a:pt x="710" y="604"/>
                    </a:lnTo>
                    <a:lnTo>
                      <a:pt x="728" y="616"/>
                    </a:lnTo>
                    <a:lnTo>
                      <a:pt x="744" y="629"/>
                    </a:lnTo>
                    <a:lnTo>
                      <a:pt x="765" y="647"/>
                    </a:lnTo>
                    <a:lnTo>
                      <a:pt x="775" y="658"/>
                    </a:lnTo>
                    <a:lnTo>
                      <a:pt x="791" y="684"/>
                    </a:lnTo>
                    <a:lnTo>
                      <a:pt x="805" y="711"/>
                    </a:lnTo>
                    <a:lnTo>
                      <a:pt x="820" y="738"/>
                    </a:lnTo>
                    <a:lnTo>
                      <a:pt x="803" y="740"/>
                    </a:lnTo>
                    <a:lnTo>
                      <a:pt x="783" y="737"/>
                    </a:lnTo>
                    <a:lnTo>
                      <a:pt x="762" y="729"/>
                    </a:lnTo>
                    <a:lnTo>
                      <a:pt x="743" y="729"/>
                    </a:lnTo>
                    <a:lnTo>
                      <a:pt x="728" y="722"/>
                    </a:lnTo>
                    <a:lnTo>
                      <a:pt x="709" y="711"/>
                    </a:lnTo>
                    <a:lnTo>
                      <a:pt x="690" y="702"/>
                    </a:lnTo>
                    <a:lnTo>
                      <a:pt x="673" y="693"/>
                    </a:lnTo>
                    <a:lnTo>
                      <a:pt x="659" y="691"/>
                    </a:lnTo>
                    <a:lnTo>
                      <a:pt x="631" y="686"/>
                    </a:lnTo>
                    <a:lnTo>
                      <a:pt x="601" y="684"/>
                    </a:lnTo>
                    <a:lnTo>
                      <a:pt x="575" y="676"/>
                    </a:lnTo>
                    <a:lnTo>
                      <a:pt x="547" y="671"/>
                    </a:lnTo>
                    <a:lnTo>
                      <a:pt x="522" y="667"/>
                    </a:lnTo>
                    <a:lnTo>
                      <a:pt x="502" y="666"/>
                    </a:lnTo>
                    <a:lnTo>
                      <a:pt x="488" y="664"/>
                    </a:lnTo>
                    <a:lnTo>
                      <a:pt x="467" y="662"/>
                    </a:lnTo>
                    <a:lnTo>
                      <a:pt x="448" y="666"/>
                    </a:lnTo>
                    <a:lnTo>
                      <a:pt x="435" y="667"/>
                    </a:lnTo>
                    <a:lnTo>
                      <a:pt x="417" y="676"/>
                    </a:lnTo>
                    <a:lnTo>
                      <a:pt x="395" y="682"/>
                    </a:lnTo>
                    <a:lnTo>
                      <a:pt x="411" y="693"/>
                    </a:lnTo>
                    <a:lnTo>
                      <a:pt x="430" y="707"/>
                    </a:lnTo>
                    <a:lnTo>
                      <a:pt x="446" y="722"/>
                    </a:lnTo>
                    <a:lnTo>
                      <a:pt x="466" y="729"/>
                    </a:lnTo>
                    <a:lnTo>
                      <a:pt x="488" y="738"/>
                    </a:lnTo>
                    <a:lnTo>
                      <a:pt x="505" y="744"/>
                    </a:lnTo>
                    <a:lnTo>
                      <a:pt x="525" y="746"/>
                    </a:lnTo>
                    <a:lnTo>
                      <a:pt x="548" y="753"/>
                    </a:lnTo>
                    <a:lnTo>
                      <a:pt x="575" y="758"/>
                    </a:lnTo>
                    <a:lnTo>
                      <a:pt x="597" y="764"/>
                    </a:lnTo>
                    <a:lnTo>
                      <a:pt x="622" y="766"/>
                    </a:lnTo>
                    <a:lnTo>
                      <a:pt x="643" y="771"/>
                    </a:lnTo>
                    <a:lnTo>
                      <a:pt x="665" y="777"/>
                    </a:lnTo>
                    <a:lnTo>
                      <a:pt x="685" y="782"/>
                    </a:lnTo>
                    <a:lnTo>
                      <a:pt x="700" y="789"/>
                    </a:lnTo>
                    <a:lnTo>
                      <a:pt x="716" y="804"/>
                    </a:lnTo>
                    <a:lnTo>
                      <a:pt x="732" y="818"/>
                    </a:lnTo>
                    <a:lnTo>
                      <a:pt x="750" y="837"/>
                    </a:lnTo>
                    <a:lnTo>
                      <a:pt x="766" y="858"/>
                    </a:lnTo>
                    <a:lnTo>
                      <a:pt x="775" y="873"/>
                    </a:lnTo>
                    <a:lnTo>
                      <a:pt x="783" y="895"/>
                    </a:lnTo>
                    <a:lnTo>
                      <a:pt x="790" y="920"/>
                    </a:lnTo>
                    <a:lnTo>
                      <a:pt x="800" y="946"/>
                    </a:lnTo>
                    <a:lnTo>
                      <a:pt x="808" y="966"/>
                    </a:lnTo>
                    <a:lnTo>
                      <a:pt x="790" y="953"/>
                    </a:lnTo>
                    <a:lnTo>
                      <a:pt x="768" y="940"/>
                    </a:lnTo>
                    <a:lnTo>
                      <a:pt x="750" y="929"/>
                    </a:lnTo>
                    <a:lnTo>
                      <a:pt x="730" y="915"/>
                    </a:lnTo>
                    <a:lnTo>
                      <a:pt x="707" y="900"/>
                    </a:lnTo>
                    <a:lnTo>
                      <a:pt x="688" y="889"/>
                    </a:lnTo>
                    <a:lnTo>
                      <a:pt x="666" y="875"/>
                    </a:lnTo>
                    <a:lnTo>
                      <a:pt x="645" y="858"/>
                    </a:lnTo>
                    <a:lnTo>
                      <a:pt x="626" y="848"/>
                    </a:lnTo>
                    <a:lnTo>
                      <a:pt x="604" y="833"/>
                    </a:lnTo>
                    <a:lnTo>
                      <a:pt x="586" y="820"/>
                    </a:lnTo>
                    <a:lnTo>
                      <a:pt x="566" y="808"/>
                    </a:lnTo>
                    <a:lnTo>
                      <a:pt x="545" y="797"/>
                    </a:lnTo>
                    <a:lnTo>
                      <a:pt x="525" y="786"/>
                    </a:lnTo>
                    <a:lnTo>
                      <a:pt x="505" y="775"/>
                    </a:lnTo>
                    <a:lnTo>
                      <a:pt x="491" y="771"/>
                    </a:lnTo>
                    <a:lnTo>
                      <a:pt x="474" y="762"/>
                    </a:lnTo>
                    <a:lnTo>
                      <a:pt x="457" y="753"/>
                    </a:lnTo>
                    <a:lnTo>
                      <a:pt x="442" y="744"/>
                    </a:lnTo>
                    <a:lnTo>
                      <a:pt x="430" y="747"/>
                    </a:lnTo>
                    <a:lnTo>
                      <a:pt x="415" y="751"/>
                    </a:lnTo>
                    <a:lnTo>
                      <a:pt x="404" y="751"/>
                    </a:lnTo>
                    <a:lnTo>
                      <a:pt x="390" y="746"/>
                    </a:lnTo>
                    <a:lnTo>
                      <a:pt x="389" y="771"/>
                    </a:lnTo>
                    <a:lnTo>
                      <a:pt x="383" y="802"/>
                    </a:lnTo>
                    <a:lnTo>
                      <a:pt x="393" y="828"/>
                    </a:lnTo>
                    <a:lnTo>
                      <a:pt x="402" y="855"/>
                    </a:lnTo>
                    <a:lnTo>
                      <a:pt x="411" y="880"/>
                    </a:lnTo>
                    <a:lnTo>
                      <a:pt x="418" y="911"/>
                    </a:lnTo>
                    <a:lnTo>
                      <a:pt x="426" y="942"/>
                    </a:lnTo>
                    <a:lnTo>
                      <a:pt x="438" y="982"/>
                    </a:lnTo>
                    <a:lnTo>
                      <a:pt x="440" y="1013"/>
                    </a:lnTo>
                    <a:lnTo>
                      <a:pt x="448" y="1044"/>
                    </a:lnTo>
                    <a:lnTo>
                      <a:pt x="452" y="1073"/>
                    </a:lnTo>
                    <a:lnTo>
                      <a:pt x="460" y="1111"/>
                    </a:lnTo>
                    <a:lnTo>
                      <a:pt x="467" y="1153"/>
                    </a:lnTo>
                    <a:lnTo>
                      <a:pt x="473" y="1212"/>
                    </a:lnTo>
                    <a:lnTo>
                      <a:pt x="412" y="1212"/>
                    </a:lnTo>
                    <a:lnTo>
                      <a:pt x="405" y="1162"/>
                    </a:lnTo>
                    <a:lnTo>
                      <a:pt x="401" y="1126"/>
                    </a:lnTo>
                    <a:lnTo>
                      <a:pt x="392" y="1080"/>
                    </a:lnTo>
                    <a:lnTo>
                      <a:pt x="386" y="1037"/>
                    </a:lnTo>
                    <a:lnTo>
                      <a:pt x="379" y="1002"/>
                    </a:lnTo>
                    <a:lnTo>
                      <a:pt x="374" y="969"/>
                    </a:lnTo>
                    <a:lnTo>
                      <a:pt x="367" y="942"/>
                    </a:lnTo>
                    <a:lnTo>
                      <a:pt x="356" y="908"/>
                    </a:lnTo>
                    <a:lnTo>
                      <a:pt x="346" y="875"/>
                    </a:lnTo>
                    <a:lnTo>
                      <a:pt x="339" y="848"/>
                    </a:lnTo>
                    <a:lnTo>
                      <a:pt x="330" y="838"/>
                    </a:lnTo>
                    <a:lnTo>
                      <a:pt x="318" y="833"/>
                    </a:lnTo>
                    <a:lnTo>
                      <a:pt x="309" y="826"/>
                    </a:lnTo>
                    <a:lnTo>
                      <a:pt x="305" y="829"/>
                    </a:lnTo>
                    <a:lnTo>
                      <a:pt x="293" y="848"/>
                    </a:lnTo>
                    <a:lnTo>
                      <a:pt x="277" y="871"/>
                    </a:lnTo>
                    <a:lnTo>
                      <a:pt x="263" y="893"/>
                    </a:lnTo>
                    <a:lnTo>
                      <a:pt x="252" y="911"/>
                    </a:lnTo>
                    <a:lnTo>
                      <a:pt x="240" y="937"/>
                    </a:lnTo>
                    <a:lnTo>
                      <a:pt x="230" y="953"/>
                    </a:lnTo>
                    <a:lnTo>
                      <a:pt x="216" y="979"/>
                    </a:lnTo>
                    <a:lnTo>
                      <a:pt x="203" y="1006"/>
                    </a:lnTo>
                    <a:lnTo>
                      <a:pt x="193" y="1033"/>
                    </a:lnTo>
                    <a:lnTo>
                      <a:pt x="181" y="1062"/>
                    </a:lnTo>
                    <a:lnTo>
                      <a:pt x="168" y="1095"/>
                    </a:lnTo>
                    <a:lnTo>
                      <a:pt x="156" y="1133"/>
                    </a:lnTo>
                    <a:lnTo>
                      <a:pt x="140" y="1170"/>
                    </a:lnTo>
                    <a:lnTo>
                      <a:pt x="146" y="1124"/>
                    </a:lnTo>
                    <a:lnTo>
                      <a:pt x="148" y="1093"/>
                    </a:lnTo>
                    <a:lnTo>
                      <a:pt x="153" y="1059"/>
                    </a:lnTo>
                    <a:lnTo>
                      <a:pt x="157" y="1037"/>
                    </a:lnTo>
                    <a:lnTo>
                      <a:pt x="162" y="1020"/>
                    </a:lnTo>
                    <a:lnTo>
                      <a:pt x="172" y="991"/>
                    </a:lnTo>
                    <a:lnTo>
                      <a:pt x="181" y="960"/>
                    </a:lnTo>
                    <a:lnTo>
                      <a:pt x="187" y="939"/>
                    </a:lnTo>
                    <a:lnTo>
                      <a:pt x="203" y="911"/>
                    </a:lnTo>
                    <a:lnTo>
                      <a:pt x="218" y="886"/>
                    </a:lnTo>
                    <a:lnTo>
                      <a:pt x="233" y="855"/>
                    </a:lnTo>
                    <a:lnTo>
                      <a:pt x="246" y="826"/>
                    </a:lnTo>
                    <a:lnTo>
                      <a:pt x="258" y="809"/>
                    </a:lnTo>
                    <a:lnTo>
                      <a:pt x="271" y="795"/>
                    </a:lnTo>
                    <a:lnTo>
                      <a:pt x="287" y="775"/>
                    </a:lnTo>
                    <a:lnTo>
                      <a:pt x="302" y="755"/>
                    </a:lnTo>
                    <a:lnTo>
                      <a:pt x="317" y="737"/>
                    </a:lnTo>
                    <a:lnTo>
                      <a:pt x="331" y="711"/>
                    </a:lnTo>
                    <a:lnTo>
                      <a:pt x="325" y="704"/>
                    </a:lnTo>
                    <a:lnTo>
                      <a:pt x="314" y="691"/>
                    </a:lnTo>
                    <a:lnTo>
                      <a:pt x="303" y="684"/>
                    </a:lnTo>
                    <a:lnTo>
                      <a:pt x="293" y="687"/>
                    </a:lnTo>
                    <a:lnTo>
                      <a:pt x="275" y="704"/>
                    </a:lnTo>
                    <a:lnTo>
                      <a:pt x="259" y="720"/>
                    </a:lnTo>
                    <a:lnTo>
                      <a:pt x="244" y="737"/>
                    </a:lnTo>
                    <a:lnTo>
                      <a:pt x="230" y="755"/>
                    </a:lnTo>
                    <a:lnTo>
                      <a:pt x="212" y="784"/>
                    </a:lnTo>
                    <a:lnTo>
                      <a:pt x="193" y="811"/>
                    </a:lnTo>
                    <a:lnTo>
                      <a:pt x="176" y="831"/>
                    </a:lnTo>
                    <a:lnTo>
                      <a:pt x="165" y="849"/>
                    </a:lnTo>
                    <a:lnTo>
                      <a:pt x="148" y="871"/>
                    </a:lnTo>
                    <a:lnTo>
                      <a:pt x="132" y="898"/>
                    </a:lnTo>
                    <a:lnTo>
                      <a:pt x="120" y="924"/>
                    </a:lnTo>
                    <a:lnTo>
                      <a:pt x="104" y="953"/>
                    </a:lnTo>
                    <a:lnTo>
                      <a:pt x="89" y="979"/>
                    </a:lnTo>
                    <a:lnTo>
                      <a:pt x="76" y="1010"/>
                    </a:lnTo>
                    <a:lnTo>
                      <a:pt x="57" y="1044"/>
                    </a:lnTo>
                    <a:lnTo>
                      <a:pt x="66" y="999"/>
                    </a:lnTo>
                    <a:lnTo>
                      <a:pt x="72" y="966"/>
                    </a:lnTo>
                    <a:lnTo>
                      <a:pt x="78" y="939"/>
                    </a:lnTo>
                    <a:lnTo>
                      <a:pt x="81" y="929"/>
                    </a:lnTo>
                    <a:lnTo>
                      <a:pt x="89" y="915"/>
                    </a:lnTo>
                    <a:lnTo>
                      <a:pt x="103" y="895"/>
                    </a:lnTo>
                    <a:lnTo>
                      <a:pt x="117" y="877"/>
                    </a:lnTo>
                    <a:lnTo>
                      <a:pt x="134" y="853"/>
                    </a:lnTo>
                    <a:lnTo>
                      <a:pt x="148" y="833"/>
                    </a:lnTo>
                    <a:lnTo>
                      <a:pt x="171" y="808"/>
                    </a:lnTo>
                    <a:lnTo>
                      <a:pt x="184" y="789"/>
                    </a:lnTo>
                    <a:lnTo>
                      <a:pt x="203" y="767"/>
                    </a:lnTo>
                    <a:lnTo>
                      <a:pt x="225" y="746"/>
                    </a:lnTo>
                    <a:lnTo>
                      <a:pt x="243" y="727"/>
                    </a:lnTo>
                    <a:lnTo>
                      <a:pt x="262" y="709"/>
                    </a:lnTo>
                    <a:lnTo>
                      <a:pt x="293" y="684"/>
                    </a:lnTo>
                    <a:lnTo>
                      <a:pt x="309" y="676"/>
                    </a:lnTo>
                    <a:lnTo>
                      <a:pt x="318" y="669"/>
                    </a:lnTo>
                    <a:lnTo>
                      <a:pt x="302" y="656"/>
                    </a:lnTo>
                    <a:lnTo>
                      <a:pt x="286" y="638"/>
                    </a:lnTo>
                    <a:lnTo>
                      <a:pt x="266" y="618"/>
                    </a:lnTo>
                    <a:lnTo>
                      <a:pt x="250" y="602"/>
                    </a:lnTo>
                    <a:lnTo>
                      <a:pt x="233" y="587"/>
                    </a:lnTo>
                    <a:lnTo>
                      <a:pt x="218" y="573"/>
                    </a:lnTo>
                    <a:lnTo>
                      <a:pt x="205" y="555"/>
                    </a:lnTo>
                    <a:lnTo>
                      <a:pt x="184" y="531"/>
                    </a:lnTo>
                    <a:lnTo>
                      <a:pt x="166" y="509"/>
                    </a:lnTo>
                    <a:lnTo>
                      <a:pt x="146" y="484"/>
                    </a:lnTo>
                    <a:lnTo>
                      <a:pt x="123" y="460"/>
                    </a:lnTo>
                    <a:lnTo>
                      <a:pt x="106" y="444"/>
                    </a:lnTo>
                    <a:lnTo>
                      <a:pt x="84" y="422"/>
                    </a:lnTo>
                    <a:lnTo>
                      <a:pt x="70" y="407"/>
                    </a:lnTo>
                    <a:lnTo>
                      <a:pt x="56" y="383"/>
                    </a:lnTo>
                    <a:lnTo>
                      <a:pt x="45" y="365"/>
                    </a:lnTo>
                    <a:lnTo>
                      <a:pt x="32" y="351"/>
                    </a:lnTo>
                    <a:lnTo>
                      <a:pt x="14" y="333"/>
                    </a:lnTo>
                    <a:lnTo>
                      <a:pt x="0" y="318"/>
                    </a:lnTo>
                    <a:lnTo>
                      <a:pt x="11" y="320"/>
                    </a:lnTo>
                    <a:lnTo>
                      <a:pt x="29" y="325"/>
                    </a:lnTo>
                    <a:lnTo>
                      <a:pt x="47" y="331"/>
                    </a:lnTo>
                    <a:lnTo>
                      <a:pt x="63" y="340"/>
                    </a:lnTo>
                    <a:lnTo>
                      <a:pt x="79" y="354"/>
                    </a:lnTo>
                    <a:lnTo>
                      <a:pt x="101" y="374"/>
                    </a:lnTo>
                    <a:lnTo>
                      <a:pt x="120" y="391"/>
                    </a:lnTo>
                    <a:lnTo>
                      <a:pt x="143" y="407"/>
                    </a:lnTo>
                    <a:lnTo>
                      <a:pt x="162" y="429"/>
                    </a:lnTo>
                    <a:lnTo>
                      <a:pt x="184" y="453"/>
                    </a:lnTo>
                    <a:lnTo>
                      <a:pt x="202" y="47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3085" name="Arc 13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918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2256" y="3360"/>
              <a:ext cx="1145" cy="839"/>
              <a:chOff x="2256" y="3360"/>
              <a:chExt cx="1145" cy="839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ltGray">
              <a:xfrm>
                <a:off x="2356" y="3360"/>
                <a:ext cx="992" cy="78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7019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8" name="Freeform 16" descr="Dar yatay"/>
              <p:cNvSpPr>
                <a:spLocks/>
              </p:cNvSpPr>
              <p:nvPr/>
            </p:nvSpPr>
            <p:spPr bwMode="ltGray">
              <a:xfrm>
                <a:off x="2256" y="3893"/>
                <a:ext cx="1145" cy="306"/>
              </a:xfrm>
              <a:custGeom>
                <a:avLst/>
                <a:gdLst/>
                <a:ahLst/>
                <a:cxnLst>
                  <a:cxn ang="0">
                    <a:pos x="1036" y="0"/>
                  </a:cxn>
                  <a:cxn ang="0">
                    <a:pos x="978" y="26"/>
                  </a:cxn>
                  <a:cxn ang="0">
                    <a:pos x="1036" y="41"/>
                  </a:cxn>
                  <a:cxn ang="0">
                    <a:pos x="1022" y="77"/>
                  </a:cxn>
                  <a:cxn ang="0">
                    <a:pos x="950" y="93"/>
                  </a:cxn>
                  <a:cxn ang="0">
                    <a:pos x="1050" y="108"/>
                  </a:cxn>
                  <a:cxn ang="0">
                    <a:pos x="1144" y="124"/>
                  </a:cxn>
                  <a:cxn ang="0">
                    <a:pos x="1050" y="139"/>
                  </a:cxn>
                  <a:cxn ang="0">
                    <a:pos x="950" y="133"/>
                  </a:cxn>
                  <a:cxn ang="0">
                    <a:pos x="992" y="175"/>
                  </a:cxn>
                  <a:cxn ang="0">
                    <a:pos x="1080" y="180"/>
                  </a:cxn>
                  <a:cxn ang="0">
                    <a:pos x="992" y="202"/>
                  </a:cxn>
                  <a:cxn ang="0">
                    <a:pos x="884" y="202"/>
                  </a:cxn>
                  <a:cxn ang="0">
                    <a:pos x="928" y="232"/>
                  </a:cxn>
                  <a:cxn ang="0">
                    <a:pos x="892" y="253"/>
                  </a:cxn>
                  <a:cxn ang="0">
                    <a:pos x="821" y="269"/>
                  </a:cxn>
                  <a:cxn ang="0">
                    <a:pos x="769" y="284"/>
                  </a:cxn>
                  <a:cxn ang="0">
                    <a:pos x="683" y="284"/>
                  </a:cxn>
                  <a:cxn ang="0">
                    <a:pos x="633" y="305"/>
                  </a:cxn>
                  <a:cxn ang="0">
                    <a:pos x="504" y="305"/>
                  </a:cxn>
                  <a:cxn ang="0">
                    <a:pos x="452" y="305"/>
                  </a:cxn>
                  <a:cxn ang="0">
                    <a:pos x="474" y="289"/>
                  </a:cxn>
                  <a:cxn ang="0">
                    <a:pos x="360" y="284"/>
                  </a:cxn>
                  <a:cxn ang="0">
                    <a:pos x="410" y="278"/>
                  </a:cxn>
                  <a:cxn ang="0">
                    <a:pos x="488" y="263"/>
                  </a:cxn>
                  <a:cxn ang="0">
                    <a:pos x="380" y="258"/>
                  </a:cxn>
                  <a:cxn ang="0">
                    <a:pos x="273" y="253"/>
                  </a:cxn>
                  <a:cxn ang="0">
                    <a:pos x="215" y="232"/>
                  </a:cxn>
                  <a:cxn ang="0">
                    <a:pos x="322" y="232"/>
                  </a:cxn>
                  <a:cxn ang="0">
                    <a:pos x="273" y="217"/>
                  </a:cxn>
                  <a:cxn ang="0">
                    <a:pos x="165" y="217"/>
                  </a:cxn>
                  <a:cxn ang="0">
                    <a:pos x="49" y="211"/>
                  </a:cxn>
                  <a:cxn ang="0">
                    <a:pos x="101" y="206"/>
                  </a:cxn>
                  <a:cxn ang="0">
                    <a:pos x="215" y="206"/>
                  </a:cxn>
                  <a:cxn ang="0">
                    <a:pos x="245" y="180"/>
                  </a:cxn>
                  <a:cxn ang="0">
                    <a:pos x="129" y="175"/>
                  </a:cxn>
                  <a:cxn ang="0">
                    <a:pos x="35" y="175"/>
                  </a:cxn>
                  <a:cxn ang="0">
                    <a:pos x="85" y="160"/>
                  </a:cxn>
                  <a:cxn ang="0">
                    <a:pos x="201" y="160"/>
                  </a:cxn>
                  <a:cxn ang="0">
                    <a:pos x="165" y="144"/>
                  </a:cxn>
                  <a:cxn ang="0">
                    <a:pos x="63" y="133"/>
                  </a:cxn>
                  <a:cxn ang="0">
                    <a:pos x="137" y="113"/>
                  </a:cxn>
                  <a:cxn ang="0">
                    <a:pos x="231" y="113"/>
                  </a:cxn>
                  <a:cxn ang="0">
                    <a:pos x="215" y="93"/>
                  </a:cxn>
                  <a:cxn ang="0">
                    <a:pos x="107" y="93"/>
                  </a:cxn>
                  <a:cxn ang="0">
                    <a:pos x="157" y="82"/>
                  </a:cxn>
                  <a:cxn ang="0">
                    <a:pos x="129" y="62"/>
                  </a:cxn>
                  <a:cxn ang="0">
                    <a:pos x="43" y="62"/>
                  </a:cxn>
                  <a:cxn ang="0">
                    <a:pos x="43" y="35"/>
                  </a:cxn>
                  <a:cxn ang="0">
                    <a:pos x="151" y="35"/>
                  </a:cxn>
                  <a:cxn ang="0">
                    <a:pos x="107" y="20"/>
                  </a:cxn>
                </a:cxnLst>
                <a:rect l="0" t="0" r="r" b="b"/>
                <a:pathLst>
                  <a:path w="1145" h="306">
                    <a:moveTo>
                      <a:pt x="101" y="4"/>
                    </a:moveTo>
                    <a:lnTo>
                      <a:pt x="1006" y="4"/>
                    </a:lnTo>
                    <a:lnTo>
                      <a:pt x="1006" y="0"/>
                    </a:lnTo>
                    <a:lnTo>
                      <a:pt x="1036" y="0"/>
                    </a:lnTo>
                    <a:lnTo>
                      <a:pt x="1050" y="15"/>
                    </a:lnTo>
                    <a:lnTo>
                      <a:pt x="1028" y="20"/>
                    </a:lnTo>
                    <a:lnTo>
                      <a:pt x="1000" y="26"/>
                    </a:lnTo>
                    <a:lnTo>
                      <a:pt x="978" y="26"/>
                    </a:lnTo>
                    <a:lnTo>
                      <a:pt x="970" y="41"/>
                    </a:lnTo>
                    <a:lnTo>
                      <a:pt x="992" y="41"/>
                    </a:lnTo>
                    <a:lnTo>
                      <a:pt x="1014" y="41"/>
                    </a:lnTo>
                    <a:lnTo>
                      <a:pt x="1036" y="41"/>
                    </a:lnTo>
                    <a:lnTo>
                      <a:pt x="1058" y="46"/>
                    </a:lnTo>
                    <a:lnTo>
                      <a:pt x="1064" y="62"/>
                    </a:lnTo>
                    <a:lnTo>
                      <a:pt x="1042" y="77"/>
                    </a:lnTo>
                    <a:lnTo>
                      <a:pt x="1022" y="77"/>
                    </a:lnTo>
                    <a:lnTo>
                      <a:pt x="1000" y="77"/>
                    </a:lnTo>
                    <a:lnTo>
                      <a:pt x="978" y="77"/>
                    </a:lnTo>
                    <a:lnTo>
                      <a:pt x="956" y="77"/>
                    </a:lnTo>
                    <a:lnTo>
                      <a:pt x="950" y="93"/>
                    </a:lnTo>
                    <a:lnTo>
                      <a:pt x="978" y="102"/>
                    </a:lnTo>
                    <a:lnTo>
                      <a:pt x="1006" y="108"/>
                    </a:lnTo>
                    <a:lnTo>
                      <a:pt x="1028" y="108"/>
                    </a:lnTo>
                    <a:lnTo>
                      <a:pt x="1050" y="108"/>
                    </a:lnTo>
                    <a:lnTo>
                      <a:pt x="1080" y="108"/>
                    </a:lnTo>
                    <a:lnTo>
                      <a:pt x="1100" y="108"/>
                    </a:lnTo>
                    <a:lnTo>
                      <a:pt x="1122" y="108"/>
                    </a:lnTo>
                    <a:lnTo>
                      <a:pt x="1144" y="124"/>
                    </a:lnTo>
                    <a:lnTo>
                      <a:pt x="1122" y="139"/>
                    </a:lnTo>
                    <a:lnTo>
                      <a:pt x="1100" y="139"/>
                    </a:lnTo>
                    <a:lnTo>
                      <a:pt x="1080" y="139"/>
                    </a:lnTo>
                    <a:lnTo>
                      <a:pt x="1050" y="139"/>
                    </a:lnTo>
                    <a:lnTo>
                      <a:pt x="1028" y="139"/>
                    </a:lnTo>
                    <a:lnTo>
                      <a:pt x="1006" y="133"/>
                    </a:lnTo>
                    <a:lnTo>
                      <a:pt x="978" y="133"/>
                    </a:lnTo>
                    <a:lnTo>
                      <a:pt x="950" y="133"/>
                    </a:lnTo>
                    <a:lnTo>
                      <a:pt x="942" y="149"/>
                    </a:lnTo>
                    <a:lnTo>
                      <a:pt x="934" y="165"/>
                    </a:lnTo>
                    <a:lnTo>
                      <a:pt x="970" y="171"/>
                    </a:lnTo>
                    <a:lnTo>
                      <a:pt x="992" y="175"/>
                    </a:lnTo>
                    <a:lnTo>
                      <a:pt x="1014" y="175"/>
                    </a:lnTo>
                    <a:lnTo>
                      <a:pt x="1036" y="180"/>
                    </a:lnTo>
                    <a:lnTo>
                      <a:pt x="1058" y="180"/>
                    </a:lnTo>
                    <a:lnTo>
                      <a:pt x="1080" y="180"/>
                    </a:lnTo>
                    <a:lnTo>
                      <a:pt x="1080" y="196"/>
                    </a:lnTo>
                    <a:lnTo>
                      <a:pt x="1050" y="202"/>
                    </a:lnTo>
                    <a:lnTo>
                      <a:pt x="1022" y="202"/>
                    </a:lnTo>
                    <a:lnTo>
                      <a:pt x="992" y="202"/>
                    </a:lnTo>
                    <a:lnTo>
                      <a:pt x="970" y="202"/>
                    </a:lnTo>
                    <a:lnTo>
                      <a:pt x="934" y="202"/>
                    </a:lnTo>
                    <a:lnTo>
                      <a:pt x="906" y="202"/>
                    </a:lnTo>
                    <a:lnTo>
                      <a:pt x="884" y="202"/>
                    </a:lnTo>
                    <a:lnTo>
                      <a:pt x="862" y="202"/>
                    </a:lnTo>
                    <a:lnTo>
                      <a:pt x="870" y="217"/>
                    </a:lnTo>
                    <a:lnTo>
                      <a:pt x="898" y="232"/>
                    </a:lnTo>
                    <a:lnTo>
                      <a:pt x="928" y="232"/>
                    </a:lnTo>
                    <a:lnTo>
                      <a:pt x="950" y="232"/>
                    </a:lnTo>
                    <a:lnTo>
                      <a:pt x="950" y="247"/>
                    </a:lnTo>
                    <a:lnTo>
                      <a:pt x="920" y="253"/>
                    </a:lnTo>
                    <a:lnTo>
                      <a:pt x="892" y="253"/>
                    </a:lnTo>
                    <a:lnTo>
                      <a:pt x="862" y="253"/>
                    </a:lnTo>
                    <a:lnTo>
                      <a:pt x="841" y="253"/>
                    </a:lnTo>
                    <a:lnTo>
                      <a:pt x="821" y="253"/>
                    </a:lnTo>
                    <a:lnTo>
                      <a:pt x="821" y="269"/>
                    </a:lnTo>
                    <a:lnTo>
                      <a:pt x="841" y="273"/>
                    </a:lnTo>
                    <a:lnTo>
                      <a:pt x="821" y="278"/>
                    </a:lnTo>
                    <a:lnTo>
                      <a:pt x="791" y="284"/>
                    </a:lnTo>
                    <a:lnTo>
                      <a:pt x="769" y="284"/>
                    </a:lnTo>
                    <a:lnTo>
                      <a:pt x="747" y="284"/>
                    </a:lnTo>
                    <a:lnTo>
                      <a:pt x="727" y="284"/>
                    </a:lnTo>
                    <a:lnTo>
                      <a:pt x="705" y="284"/>
                    </a:lnTo>
                    <a:lnTo>
                      <a:pt x="683" y="284"/>
                    </a:lnTo>
                    <a:lnTo>
                      <a:pt x="661" y="284"/>
                    </a:lnTo>
                    <a:lnTo>
                      <a:pt x="683" y="294"/>
                    </a:lnTo>
                    <a:lnTo>
                      <a:pt x="661" y="305"/>
                    </a:lnTo>
                    <a:lnTo>
                      <a:pt x="633" y="305"/>
                    </a:lnTo>
                    <a:lnTo>
                      <a:pt x="603" y="305"/>
                    </a:lnTo>
                    <a:lnTo>
                      <a:pt x="568" y="305"/>
                    </a:lnTo>
                    <a:lnTo>
                      <a:pt x="532" y="305"/>
                    </a:lnTo>
                    <a:lnTo>
                      <a:pt x="504" y="305"/>
                    </a:lnTo>
                    <a:lnTo>
                      <a:pt x="474" y="305"/>
                    </a:lnTo>
                    <a:lnTo>
                      <a:pt x="452" y="305"/>
                    </a:lnTo>
                    <a:lnTo>
                      <a:pt x="432" y="305"/>
                    </a:lnTo>
                    <a:lnTo>
                      <a:pt x="452" y="305"/>
                    </a:lnTo>
                    <a:lnTo>
                      <a:pt x="474" y="305"/>
                    </a:lnTo>
                    <a:lnTo>
                      <a:pt x="496" y="305"/>
                    </a:lnTo>
                    <a:lnTo>
                      <a:pt x="496" y="289"/>
                    </a:lnTo>
                    <a:lnTo>
                      <a:pt x="474" y="289"/>
                    </a:lnTo>
                    <a:lnTo>
                      <a:pt x="446" y="289"/>
                    </a:lnTo>
                    <a:lnTo>
                      <a:pt x="424" y="289"/>
                    </a:lnTo>
                    <a:lnTo>
                      <a:pt x="388" y="289"/>
                    </a:lnTo>
                    <a:lnTo>
                      <a:pt x="360" y="284"/>
                    </a:lnTo>
                    <a:lnTo>
                      <a:pt x="330" y="284"/>
                    </a:lnTo>
                    <a:lnTo>
                      <a:pt x="360" y="278"/>
                    </a:lnTo>
                    <a:lnTo>
                      <a:pt x="388" y="278"/>
                    </a:lnTo>
                    <a:lnTo>
                      <a:pt x="410" y="278"/>
                    </a:lnTo>
                    <a:lnTo>
                      <a:pt x="438" y="278"/>
                    </a:lnTo>
                    <a:lnTo>
                      <a:pt x="468" y="278"/>
                    </a:lnTo>
                    <a:lnTo>
                      <a:pt x="488" y="278"/>
                    </a:lnTo>
                    <a:lnTo>
                      <a:pt x="488" y="263"/>
                    </a:lnTo>
                    <a:lnTo>
                      <a:pt x="468" y="258"/>
                    </a:lnTo>
                    <a:lnTo>
                      <a:pt x="438" y="258"/>
                    </a:lnTo>
                    <a:lnTo>
                      <a:pt x="416" y="258"/>
                    </a:lnTo>
                    <a:lnTo>
                      <a:pt x="380" y="258"/>
                    </a:lnTo>
                    <a:lnTo>
                      <a:pt x="352" y="258"/>
                    </a:lnTo>
                    <a:lnTo>
                      <a:pt x="330" y="258"/>
                    </a:lnTo>
                    <a:lnTo>
                      <a:pt x="302" y="258"/>
                    </a:lnTo>
                    <a:lnTo>
                      <a:pt x="273" y="253"/>
                    </a:lnTo>
                    <a:lnTo>
                      <a:pt x="245" y="253"/>
                    </a:lnTo>
                    <a:lnTo>
                      <a:pt x="223" y="253"/>
                    </a:lnTo>
                    <a:lnTo>
                      <a:pt x="187" y="247"/>
                    </a:lnTo>
                    <a:lnTo>
                      <a:pt x="215" y="232"/>
                    </a:lnTo>
                    <a:lnTo>
                      <a:pt x="245" y="232"/>
                    </a:lnTo>
                    <a:lnTo>
                      <a:pt x="273" y="232"/>
                    </a:lnTo>
                    <a:lnTo>
                      <a:pt x="302" y="232"/>
                    </a:lnTo>
                    <a:lnTo>
                      <a:pt x="322" y="232"/>
                    </a:lnTo>
                    <a:lnTo>
                      <a:pt x="344" y="232"/>
                    </a:lnTo>
                    <a:lnTo>
                      <a:pt x="322" y="217"/>
                    </a:lnTo>
                    <a:lnTo>
                      <a:pt x="302" y="217"/>
                    </a:lnTo>
                    <a:lnTo>
                      <a:pt x="273" y="217"/>
                    </a:lnTo>
                    <a:lnTo>
                      <a:pt x="245" y="217"/>
                    </a:lnTo>
                    <a:lnTo>
                      <a:pt x="215" y="217"/>
                    </a:lnTo>
                    <a:lnTo>
                      <a:pt x="187" y="217"/>
                    </a:lnTo>
                    <a:lnTo>
                      <a:pt x="165" y="217"/>
                    </a:lnTo>
                    <a:lnTo>
                      <a:pt x="143" y="217"/>
                    </a:lnTo>
                    <a:lnTo>
                      <a:pt x="101" y="211"/>
                    </a:lnTo>
                    <a:lnTo>
                      <a:pt x="71" y="211"/>
                    </a:lnTo>
                    <a:lnTo>
                      <a:pt x="49" y="211"/>
                    </a:lnTo>
                    <a:lnTo>
                      <a:pt x="27" y="211"/>
                    </a:lnTo>
                    <a:lnTo>
                      <a:pt x="57" y="206"/>
                    </a:lnTo>
                    <a:lnTo>
                      <a:pt x="79" y="206"/>
                    </a:lnTo>
                    <a:lnTo>
                      <a:pt x="101" y="206"/>
                    </a:lnTo>
                    <a:lnTo>
                      <a:pt x="137" y="206"/>
                    </a:lnTo>
                    <a:lnTo>
                      <a:pt x="173" y="206"/>
                    </a:lnTo>
                    <a:lnTo>
                      <a:pt x="193" y="206"/>
                    </a:lnTo>
                    <a:lnTo>
                      <a:pt x="215" y="206"/>
                    </a:lnTo>
                    <a:lnTo>
                      <a:pt x="237" y="206"/>
                    </a:lnTo>
                    <a:lnTo>
                      <a:pt x="259" y="206"/>
                    </a:lnTo>
                    <a:lnTo>
                      <a:pt x="267" y="191"/>
                    </a:lnTo>
                    <a:lnTo>
                      <a:pt x="245" y="180"/>
                    </a:lnTo>
                    <a:lnTo>
                      <a:pt x="209" y="175"/>
                    </a:lnTo>
                    <a:lnTo>
                      <a:pt x="187" y="175"/>
                    </a:lnTo>
                    <a:lnTo>
                      <a:pt x="157" y="175"/>
                    </a:lnTo>
                    <a:lnTo>
                      <a:pt x="129" y="175"/>
                    </a:lnTo>
                    <a:lnTo>
                      <a:pt x="101" y="175"/>
                    </a:lnTo>
                    <a:lnTo>
                      <a:pt x="79" y="175"/>
                    </a:lnTo>
                    <a:lnTo>
                      <a:pt x="57" y="175"/>
                    </a:lnTo>
                    <a:lnTo>
                      <a:pt x="35" y="175"/>
                    </a:lnTo>
                    <a:lnTo>
                      <a:pt x="13" y="171"/>
                    </a:lnTo>
                    <a:lnTo>
                      <a:pt x="43" y="165"/>
                    </a:lnTo>
                    <a:lnTo>
                      <a:pt x="63" y="165"/>
                    </a:lnTo>
                    <a:lnTo>
                      <a:pt x="85" y="160"/>
                    </a:lnTo>
                    <a:lnTo>
                      <a:pt x="115" y="160"/>
                    </a:lnTo>
                    <a:lnTo>
                      <a:pt x="151" y="160"/>
                    </a:lnTo>
                    <a:lnTo>
                      <a:pt x="173" y="160"/>
                    </a:lnTo>
                    <a:lnTo>
                      <a:pt x="201" y="160"/>
                    </a:lnTo>
                    <a:lnTo>
                      <a:pt x="223" y="160"/>
                    </a:lnTo>
                    <a:lnTo>
                      <a:pt x="209" y="144"/>
                    </a:lnTo>
                    <a:lnTo>
                      <a:pt x="187" y="144"/>
                    </a:lnTo>
                    <a:lnTo>
                      <a:pt x="165" y="144"/>
                    </a:lnTo>
                    <a:lnTo>
                      <a:pt x="137" y="144"/>
                    </a:lnTo>
                    <a:lnTo>
                      <a:pt x="115" y="144"/>
                    </a:lnTo>
                    <a:lnTo>
                      <a:pt x="85" y="144"/>
                    </a:lnTo>
                    <a:lnTo>
                      <a:pt x="63" y="133"/>
                    </a:lnTo>
                    <a:lnTo>
                      <a:pt x="63" y="118"/>
                    </a:lnTo>
                    <a:lnTo>
                      <a:pt x="85" y="113"/>
                    </a:lnTo>
                    <a:lnTo>
                      <a:pt x="107" y="113"/>
                    </a:lnTo>
                    <a:lnTo>
                      <a:pt x="137" y="113"/>
                    </a:lnTo>
                    <a:lnTo>
                      <a:pt x="157" y="113"/>
                    </a:lnTo>
                    <a:lnTo>
                      <a:pt x="187" y="113"/>
                    </a:lnTo>
                    <a:lnTo>
                      <a:pt x="209" y="113"/>
                    </a:lnTo>
                    <a:lnTo>
                      <a:pt x="231" y="113"/>
                    </a:lnTo>
                    <a:lnTo>
                      <a:pt x="251" y="113"/>
                    </a:lnTo>
                    <a:lnTo>
                      <a:pt x="259" y="98"/>
                    </a:lnTo>
                    <a:lnTo>
                      <a:pt x="237" y="93"/>
                    </a:lnTo>
                    <a:lnTo>
                      <a:pt x="215" y="93"/>
                    </a:lnTo>
                    <a:lnTo>
                      <a:pt x="179" y="93"/>
                    </a:lnTo>
                    <a:lnTo>
                      <a:pt x="157" y="93"/>
                    </a:lnTo>
                    <a:lnTo>
                      <a:pt x="129" y="93"/>
                    </a:lnTo>
                    <a:lnTo>
                      <a:pt x="107" y="93"/>
                    </a:lnTo>
                    <a:lnTo>
                      <a:pt x="85" y="93"/>
                    </a:lnTo>
                    <a:lnTo>
                      <a:pt x="107" y="82"/>
                    </a:lnTo>
                    <a:lnTo>
                      <a:pt x="137" y="82"/>
                    </a:lnTo>
                    <a:lnTo>
                      <a:pt x="157" y="82"/>
                    </a:lnTo>
                    <a:lnTo>
                      <a:pt x="179" y="82"/>
                    </a:lnTo>
                    <a:lnTo>
                      <a:pt x="187" y="66"/>
                    </a:lnTo>
                    <a:lnTo>
                      <a:pt x="165" y="62"/>
                    </a:lnTo>
                    <a:lnTo>
                      <a:pt x="129" y="62"/>
                    </a:lnTo>
                    <a:lnTo>
                      <a:pt x="107" y="62"/>
                    </a:lnTo>
                    <a:lnTo>
                      <a:pt x="85" y="62"/>
                    </a:lnTo>
                    <a:lnTo>
                      <a:pt x="63" y="62"/>
                    </a:lnTo>
                    <a:lnTo>
                      <a:pt x="43" y="62"/>
                    </a:lnTo>
                    <a:lnTo>
                      <a:pt x="21" y="62"/>
                    </a:lnTo>
                    <a:lnTo>
                      <a:pt x="0" y="62"/>
                    </a:lnTo>
                    <a:lnTo>
                      <a:pt x="13" y="41"/>
                    </a:lnTo>
                    <a:lnTo>
                      <a:pt x="43" y="35"/>
                    </a:lnTo>
                    <a:lnTo>
                      <a:pt x="71" y="35"/>
                    </a:lnTo>
                    <a:lnTo>
                      <a:pt x="101" y="35"/>
                    </a:lnTo>
                    <a:lnTo>
                      <a:pt x="129" y="35"/>
                    </a:lnTo>
                    <a:lnTo>
                      <a:pt x="151" y="35"/>
                    </a:lnTo>
                    <a:lnTo>
                      <a:pt x="173" y="35"/>
                    </a:lnTo>
                    <a:lnTo>
                      <a:pt x="157" y="20"/>
                    </a:lnTo>
                    <a:lnTo>
                      <a:pt x="129" y="20"/>
                    </a:lnTo>
                    <a:lnTo>
                      <a:pt x="107" y="20"/>
                    </a:lnTo>
                    <a:lnTo>
                      <a:pt x="85" y="20"/>
                    </a:lnTo>
                    <a:lnTo>
                      <a:pt x="101" y="4"/>
                    </a:lnTo>
                  </a:path>
                </a:pathLst>
              </a:custGeom>
              <a:pattFill prst="narHorz">
                <a:fgClr>
                  <a:schemeClr val="hlink"/>
                </a:fgClr>
                <a:bgClr>
                  <a:schemeClr val="folHlink"/>
                </a:bgClr>
              </a:patt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3104" name="Group 32"/>
            <p:cNvGrpSpPr>
              <a:grpSpLocks/>
            </p:cNvGrpSpPr>
            <p:nvPr/>
          </p:nvGrpSpPr>
          <p:grpSpPr bwMode="auto">
            <a:xfrm>
              <a:off x="4080" y="1488"/>
              <a:ext cx="1701" cy="2825"/>
              <a:chOff x="4080" y="1488"/>
              <a:chExt cx="1701" cy="2825"/>
            </a:xfrm>
          </p:grpSpPr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4080" y="1488"/>
                <a:ext cx="1657" cy="2825"/>
                <a:chOff x="4080" y="1488"/>
                <a:chExt cx="1657" cy="2825"/>
              </a:xfrm>
            </p:grpSpPr>
            <p:grpSp>
              <p:nvGrpSpPr>
                <p:cNvPr id="3092" name="Group 20"/>
                <p:cNvGrpSpPr>
                  <a:grpSpLocks/>
                </p:cNvGrpSpPr>
                <p:nvPr/>
              </p:nvGrpSpPr>
              <p:grpSpPr bwMode="auto">
                <a:xfrm>
                  <a:off x="4927" y="1488"/>
                  <a:ext cx="810" cy="2784"/>
                  <a:chOff x="4927" y="1488"/>
                  <a:chExt cx="810" cy="2784"/>
                </a:xfrm>
              </p:grpSpPr>
              <p:sp>
                <p:nvSpPr>
                  <p:cNvPr id="3090" name="Freeform 18"/>
                  <p:cNvSpPr>
                    <a:spLocks/>
                  </p:cNvSpPr>
                  <p:nvPr/>
                </p:nvSpPr>
                <p:spPr bwMode="ltGray">
                  <a:xfrm>
                    <a:off x="5412" y="2077"/>
                    <a:ext cx="291" cy="2195"/>
                  </a:xfrm>
                  <a:custGeom>
                    <a:avLst/>
                    <a:gdLst/>
                    <a:ahLst/>
                    <a:cxnLst>
                      <a:cxn ang="0">
                        <a:pos x="290" y="1020"/>
                      </a:cxn>
                      <a:cxn ang="0">
                        <a:pos x="265" y="1466"/>
                      </a:cxn>
                      <a:cxn ang="0">
                        <a:pos x="241" y="1825"/>
                      </a:cxn>
                      <a:cxn ang="0">
                        <a:pos x="224" y="2089"/>
                      </a:cxn>
                      <a:cxn ang="0">
                        <a:pos x="228" y="2194"/>
                      </a:cxn>
                      <a:cxn ang="0">
                        <a:pos x="193" y="2194"/>
                      </a:cxn>
                      <a:cxn ang="0">
                        <a:pos x="183" y="2041"/>
                      </a:cxn>
                      <a:cxn ang="0">
                        <a:pos x="177" y="1808"/>
                      </a:cxn>
                      <a:cxn ang="0">
                        <a:pos x="164" y="1590"/>
                      </a:cxn>
                      <a:cxn ang="0">
                        <a:pos x="158" y="1427"/>
                      </a:cxn>
                      <a:cxn ang="0">
                        <a:pos x="145" y="1190"/>
                      </a:cxn>
                      <a:cxn ang="0">
                        <a:pos x="128" y="984"/>
                      </a:cxn>
                      <a:cxn ang="0">
                        <a:pos x="114" y="804"/>
                      </a:cxn>
                      <a:cxn ang="0">
                        <a:pos x="100" y="609"/>
                      </a:cxn>
                      <a:cxn ang="0">
                        <a:pos x="79" y="418"/>
                      </a:cxn>
                      <a:cxn ang="0">
                        <a:pos x="54" y="256"/>
                      </a:cxn>
                      <a:cxn ang="0">
                        <a:pos x="13" y="98"/>
                      </a:cxn>
                      <a:cxn ang="0">
                        <a:pos x="0" y="36"/>
                      </a:cxn>
                      <a:cxn ang="0">
                        <a:pos x="16" y="0"/>
                      </a:cxn>
                      <a:cxn ang="0">
                        <a:pos x="42" y="63"/>
                      </a:cxn>
                      <a:cxn ang="0">
                        <a:pos x="79" y="210"/>
                      </a:cxn>
                      <a:cxn ang="0">
                        <a:pos x="106" y="360"/>
                      </a:cxn>
                      <a:cxn ang="0">
                        <a:pos x="128" y="517"/>
                      </a:cxn>
                      <a:cxn ang="0">
                        <a:pos x="141" y="717"/>
                      </a:cxn>
                      <a:cxn ang="0">
                        <a:pos x="155" y="906"/>
                      </a:cxn>
                      <a:cxn ang="0">
                        <a:pos x="175" y="1163"/>
                      </a:cxn>
                      <a:cxn ang="0">
                        <a:pos x="190" y="1373"/>
                      </a:cxn>
                      <a:cxn ang="0">
                        <a:pos x="196" y="1541"/>
                      </a:cxn>
                      <a:cxn ang="0">
                        <a:pos x="203" y="1715"/>
                      </a:cxn>
                      <a:cxn ang="0">
                        <a:pos x="216" y="1894"/>
                      </a:cxn>
                      <a:cxn ang="0">
                        <a:pos x="235" y="1586"/>
                      </a:cxn>
                      <a:cxn ang="0">
                        <a:pos x="257" y="1296"/>
                      </a:cxn>
                      <a:cxn ang="0">
                        <a:pos x="290" y="1020"/>
                      </a:cxn>
                    </a:cxnLst>
                    <a:rect l="0" t="0" r="r" b="b"/>
                    <a:pathLst>
                      <a:path w="291" h="2195">
                        <a:moveTo>
                          <a:pt x="290" y="1020"/>
                        </a:moveTo>
                        <a:lnTo>
                          <a:pt x="265" y="1466"/>
                        </a:lnTo>
                        <a:lnTo>
                          <a:pt x="241" y="1825"/>
                        </a:lnTo>
                        <a:lnTo>
                          <a:pt x="224" y="2089"/>
                        </a:lnTo>
                        <a:lnTo>
                          <a:pt x="228" y="2194"/>
                        </a:lnTo>
                        <a:lnTo>
                          <a:pt x="193" y="2194"/>
                        </a:lnTo>
                        <a:lnTo>
                          <a:pt x="183" y="2041"/>
                        </a:lnTo>
                        <a:lnTo>
                          <a:pt x="177" y="1808"/>
                        </a:lnTo>
                        <a:lnTo>
                          <a:pt x="164" y="1590"/>
                        </a:lnTo>
                        <a:lnTo>
                          <a:pt x="158" y="1427"/>
                        </a:lnTo>
                        <a:lnTo>
                          <a:pt x="145" y="1190"/>
                        </a:lnTo>
                        <a:lnTo>
                          <a:pt x="128" y="984"/>
                        </a:lnTo>
                        <a:lnTo>
                          <a:pt x="114" y="804"/>
                        </a:lnTo>
                        <a:lnTo>
                          <a:pt x="100" y="609"/>
                        </a:lnTo>
                        <a:lnTo>
                          <a:pt x="79" y="418"/>
                        </a:lnTo>
                        <a:lnTo>
                          <a:pt x="54" y="256"/>
                        </a:lnTo>
                        <a:lnTo>
                          <a:pt x="13" y="98"/>
                        </a:lnTo>
                        <a:lnTo>
                          <a:pt x="0" y="36"/>
                        </a:lnTo>
                        <a:lnTo>
                          <a:pt x="16" y="0"/>
                        </a:lnTo>
                        <a:lnTo>
                          <a:pt x="42" y="63"/>
                        </a:lnTo>
                        <a:lnTo>
                          <a:pt x="79" y="210"/>
                        </a:lnTo>
                        <a:lnTo>
                          <a:pt x="106" y="360"/>
                        </a:lnTo>
                        <a:lnTo>
                          <a:pt x="128" y="517"/>
                        </a:lnTo>
                        <a:lnTo>
                          <a:pt x="141" y="717"/>
                        </a:lnTo>
                        <a:lnTo>
                          <a:pt x="155" y="906"/>
                        </a:lnTo>
                        <a:lnTo>
                          <a:pt x="175" y="1163"/>
                        </a:lnTo>
                        <a:lnTo>
                          <a:pt x="190" y="1373"/>
                        </a:lnTo>
                        <a:lnTo>
                          <a:pt x="196" y="1541"/>
                        </a:lnTo>
                        <a:lnTo>
                          <a:pt x="203" y="1715"/>
                        </a:lnTo>
                        <a:lnTo>
                          <a:pt x="216" y="1894"/>
                        </a:lnTo>
                        <a:lnTo>
                          <a:pt x="235" y="1586"/>
                        </a:lnTo>
                        <a:lnTo>
                          <a:pt x="257" y="1296"/>
                        </a:lnTo>
                        <a:lnTo>
                          <a:pt x="290" y="1020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091" name="Freeform 19"/>
                  <p:cNvSpPr>
                    <a:spLocks/>
                  </p:cNvSpPr>
                  <p:nvPr/>
                </p:nvSpPr>
                <p:spPr bwMode="ltGray">
                  <a:xfrm>
                    <a:off x="4927" y="1488"/>
                    <a:ext cx="810" cy="1601"/>
                  </a:xfrm>
                  <a:custGeom>
                    <a:avLst/>
                    <a:gdLst/>
                    <a:ahLst/>
                    <a:cxnLst>
                      <a:cxn ang="0">
                        <a:pos x="449" y="233"/>
                      </a:cxn>
                      <a:cxn ang="0">
                        <a:pos x="348" y="44"/>
                      </a:cxn>
                      <a:cxn ang="0">
                        <a:pos x="181" y="3"/>
                      </a:cxn>
                      <a:cxn ang="0">
                        <a:pos x="192" y="44"/>
                      </a:cxn>
                      <a:cxn ang="0">
                        <a:pos x="319" y="135"/>
                      </a:cxn>
                      <a:cxn ang="0">
                        <a:pos x="431" y="461"/>
                      </a:cxn>
                      <a:cxn ang="0">
                        <a:pos x="241" y="293"/>
                      </a:cxn>
                      <a:cxn ang="0">
                        <a:pos x="108" y="260"/>
                      </a:cxn>
                      <a:cxn ang="0">
                        <a:pos x="24" y="357"/>
                      </a:cxn>
                      <a:cxn ang="0">
                        <a:pos x="126" y="357"/>
                      </a:cxn>
                      <a:cxn ang="0">
                        <a:pos x="359" y="445"/>
                      </a:cxn>
                      <a:cxn ang="0">
                        <a:pos x="344" y="505"/>
                      </a:cxn>
                      <a:cxn ang="0">
                        <a:pos x="305" y="588"/>
                      </a:cxn>
                      <a:cxn ang="0">
                        <a:pos x="417" y="586"/>
                      </a:cxn>
                      <a:cxn ang="0">
                        <a:pos x="227" y="665"/>
                      </a:cxn>
                      <a:cxn ang="0">
                        <a:pos x="125" y="804"/>
                      </a:cxn>
                      <a:cxn ang="0">
                        <a:pos x="22" y="1121"/>
                      </a:cxn>
                      <a:cxn ang="0">
                        <a:pos x="240" y="797"/>
                      </a:cxn>
                      <a:cxn ang="0">
                        <a:pos x="391" y="667"/>
                      </a:cxn>
                      <a:cxn ang="0">
                        <a:pos x="313" y="928"/>
                      </a:cxn>
                      <a:cxn ang="0">
                        <a:pos x="253" y="1165"/>
                      </a:cxn>
                      <a:cxn ang="0">
                        <a:pos x="237" y="1405"/>
                      </a:cxn>
                      <a:cxn ang="0">
                        <a:pos x="325" y="1044"/>
                      </a:cxn>
                      <a:cxn ang="0">
                        <a:pos x="409" y="814"/>
                      </a:cxn>
                      <a:cxn ang="0">
                        <a:pos x="415" y="739"/>
                      </a:cxn>
                      <a:cxn ang="0">
                        <a:pos x="389" y="1113"/>
                      </a:cxn>
                      <a:cxn ang="0">
                        <a:pos x="458" y="1513"/>
                      </a:cxn>
                      <a:cxn ang="0">
                        <a:pos x="423" y="1078"/>
                      </a:cxn>
                      <a:cxn ang="0">
                        <a:pos x="420" y="768"/>
                      </a:cxn>
                      <a:cxn ang="0">
                        <a:pos x="487" y="652"/>
                      </a:cxn>
                      <a:cxn ang="0">
                        <a:pos x="622" y="1026"/>
                      </a:cxn>
                      <a:cxn ang="0">
                        <a:pos x="738" y="1416"/>
                      </a:cxn>
                      <a:cxn ang="0">
                        <a:pos x="639" y="1005"/>
                      </a:cxn>
                      <a:cxn ang="0">
                        <a:pos x="530" y="654"/>
                      </a:cxn>
                      <a:cxn ang="0">
                        <a:pos x="542" y="418"/>
                      </a:cxn>
                      <a:cxn ang="0">
                        <a:pos x="642" y="449"/>
                      </a:cxn>
                      <a:cxn ang="0">
                        <a:pos x="793" y="430"/>
                      </a:cxn>
                      <a:cxn ang="0">
                        <a:pos x="715" y="422"/>
                      </a:cxn>
                      <a:cxn ang="0">
                        <a:pos x="541" y="496"/>
                      </a:cxn>
                      <a:cxn ang="0">
                        <a:pos x="640" y="376"/>
                      </a:cxn>
                      <a:cxn ang="0">
                        <a:pos x="807" y="349"/>
                      </a:cxn>
                      <a:cxn ang="0">
                        <a:pos x="758" y="303"/>
                      </a:cxn>
                      <a:cxn ang="0">
                        <a:pos x="539" y="476"/>
                      </a:cxn>
                      <a:cxn ang="0">
                        <a:pos x="570" y="343"/>
                      </a:cxn>
                      <a:cxn ang="0">
                        <a:pos x="749" y="212"/>
                      </a:cxn>
                      <a:cxn ang="0">
                        <a:pos x="622" y="283"/>
                      </a:cxn>
                      <a:cxn ang="0">
                        <a:pos x="487" y="376"/>
                      </a:cxn>
                    </a:cxnLst>
                    <a:rect l="0" t="0" r="r" b="b"/>
                    <a:pathLst>
                      <a:path w="810" h="1601">
                        <a:moveTo>
                          <a:pt x="487" y="376"/>
                        </a:moveTo>
                        <a:lnTo>
                          <a:pt x="472" y="303"/>
                        </a:lnTo>
                        <a:lnTo>
                          <a:pt x="449" y="233"/>
                        </a:lnTo>
                        <a:lnTo>
                          <a:pt x="420" y="154"/>
                        </a:lnTo>
                        <a:lnTo>
                          <a:pt x="386" y="94"/>
                        </a:lnTo>
                        <a:lnTo>
                          <a:pt x="348" y="44"/>
                        </a:lnTo>
                        <a:lnTo>
                          <a:pt x="296" y="17"/>
                        </a:lnTo>
                        <a:lnTo>
                          <a:pt x="227" y="1"/>
                        </a:lnTo>
                        <a:lnTo>
                          <a:pt x="181" y="3"/>
                        </a:lnTo>
                        <a:lnTo>
                          <a:pt x="129" y="0"/>
                        </a:lnTo>
                        <a:lnTo>
                          <a:pt x="163" y="38"/>
                        </a:lnTo>
                        <a:lnTo>
                          <a:pt x="192" y="44"/>
                        </a:lnTo>
                        <a:lnTo>
                          <a:pt x="230" y="65"/>
                        </a:lnTo>
                        <a:lnTo>
                          <a:pt x="266" y="86"/>
                        </a:lnTo>
                        <a:lnTo>
                          <a:pt x="319" y="135"/>
                        </a:lnTo>
                        <a:lnTo>
                          <a:pt x="362" y="200"/>
                        </a:lnTo>
                        <a:lnTo>
                          <a:pt x="389" y="283"/>
                        </a:lnTo>
                        <a:lnTo>
                          <a:pt x="431" y="461"/>
                        </a:lnTo>
                        <a:lnTo>
                          <a:pt x="319" y="343"/>
                        </a:lnTo>
                        <a:lnTo>
                          <a:pt x="282" y="314"/>
                        </a:lnTo>
                        <a:lnTo>
                          <a:pt x="241" y="293"/>
                        </a:lnTo>
                        <a:lnTo>
                          <a:pt x="203" y="285"/>
                        </a:lnTo>
                        <a:lnTo>
                          <a:pt x="180" y="275"/>
                        </a:lnTo>
                        <a:lnTo>
                          <a:pt x="108" y="260"/>
                        </a:lnTo>
                        <a:lnTo>
                          <a:pt x="0" y="248"/>
                        </a:lnTo>
                        <a:lnTo>
                          <a:pt x="0" y="357"/>
                        </a:lnTo>
                        <a:lnTo>
                          <a:pt x="24" y="357"/>
                        </a:lnTo>
                        <a:lnTo>
                          <a:pt x="58" y="360"/>
                        </a:lnTo>
                        <a:lnTo>
                          <a:pt x="97" y="355"/>
                        </a:lnTo>
                        <a:lnTo>
                          <a:pt x="126" y="357"/>
                        </a:lnTo>
                        <a:lnTo>
                          <a:pt x="207" y="368"/>
                        </a:lnTo>
                        <a:lnTo>
                          <a:pt x="240" y="382"/>
                        </a:lnTo>
                        <a:lnTo>
                          <a:pt x="359" y="445"/>
                        </a:lnTo>
                        <a:lnTo>
                          <a:pt x="420" y="496"/>
                        </a:lnTo>
                        <a:lnTo>
                          <a:pt x="376" y="503"/>
                        </a:lnTo>
                        <a:lnTo>
                          <a:pt x="344" y="505"/>
                        </a:lnTo>
                        <a:lnTo>
                          <a:pt x="296" y="555"/>
                        </a:lnTo>
                        <a:lnTo>
                          <a:pt x="273" y="633"/>
                        </a:lnTo>
                        <a:lnTo>
                          <a:pt x="305" y="588"/>
                        </a:lnTo>
                        <a:lnTo>
                          <a:pt x="397" y="536"/>
                        </a:lnTo>
                        <a:lnTo>
                          <a:pt x="454" y="559"/>
                        </a:lnTo>
                        <a:lnTo>
                          <a:pt x="417" y="586"/>
                        </a:lnTo>
                        <a:lnTo>
                          <a:pt x="373" y="588"/>
                        </a:lnTo>
                        <a:lnTo>
                          <a:pt x="261" y="650"/>
                        </a:lnTo>
                        <a:lnTo>
                          <a:pt x="227" y="665"/>
                        </a:lnTo>
                        <a:lnTo>
                          <a:pt x="191" y="687"/>
                        </a:lnTo>
                        <a:lnTo>
                          <a:pt x="159" y="721"/>
                        </a:lnTo>
                        <a:lnTo>
                          <a:pt x="125" y="804"/>
                        </a:lnTo>
                        <a:lnTo>
                          <a:pt x="105" y="866"/>
                        </a:lnTo>
                        <a:lnTo>
                          <a:pt x="44" y="1067"/>
                        </a:lnTo>
                        <a:lnTo>
                          <a:pt x="22" y="1121"/>
                        </a:lnTo>
                        <a:lnTo>
                          <a:pt x="120" y="968"/>
                        </a:lnTo>
                        <a:lnTo>
                          <a:pt x="166" y="912"/>
                        </a:lnTo>
                        <a:lnTo>
                          <a:pt x="240" y="797"/>
                        </a:lnTo>
                        <a:lnTo>
                          <a:pt x="275" y="752"/>
                        </a:lnTo>
                        <a:lnTo>
                          <a:pt x="305" y="721"/>
                        </a:lnTo>
                        <a:lnTo>
                          <a:pt x="391" y="667"/>
                        </a:lnTo>
                        <a:lnTo>
                          <a:pt x="438" y="623"/>
                        </a:lnTo>
                        <a:lnTo>
                          <a:pt x="402" y="671"/>
                        </a:lnTo>
                        <a:lnTo>
                          <a:pt x="313" y="928"/>
                        </a:lnTo>
                        <a:lnTo>
                          <a:pt x="278" y="1040"/>
                        </a:lnTo>
                        <a:lnTo>
                          <a:pt x="263" y="1103"/>
                        </a:lnTo>
                        <a:lnTo>
                          <a:pt x="253" y="1165"/>
                        </a:lnTo>
                        <a:lnTo>
                          <a:pt x="247" y="1237"/>
                        </a:lnTo>
                        <a:lnTo>
                          <a:pt x="246" y="1293"/>
                        </a:lnTo>
                        <a:lnTo>
                          <a:pt x="237" y="1405"/>
                        </a:lnTo>
                        <a:lnTo>
                          <a:pt x="278" y="1293"/>
                        </a:lnTo>
                        <a:lnTo>
                          <a:pt x="305" y="1138"/>
                        </a:lnTo>
                        <a:lnTo>
                          <a:pt x="325" y="1044"/>
                        </a:lnTo>
                        <a:lnTo>
                          <a:pt x="344" y="984"/>
                        </a:lnTo>
                        <a:lnTo>
                          <a:pt x="389" y="870"/>
                        </a:lnTo>
                        <a:lnTo>
                          <a:pt x="409" y="814"/>
                        </a:lnTo>
                        <a:lnTo>
                          <a:pt x="425" y="744"/>
                        </a:lnTo>
                        <a:lnTo>
                          <a:pt x="454" y="648"/>
                        </a:lnTo>
                        <a:lnTo>
                          <a:pt x="415" y="739"/>
                        </a:lnTo>
                        <a:lnTo>
                          <a:pt x="394" y="839"/>
                        </a:lnTo>
                        <a:lnTo>
                          <a:pt x="386" y="1040"/>
                        </a:lnTo>
                        <a:lnTo>
                          <a:pt x="389" y="1113"/>
                        </a:lnTo>
                        <a:lnTo>
                          <a:pt x="399" y="1246"/>
                        </a:lnTo>
                        <a:lnTo>
                          <a:pt x="408" y="1298"/>
                        </a:lnTo>
                        <a:lnTo>
                          <a:pt x="458" y="1513"/>
                        </a:lnTo>
                        <a:lnTo>
                          <a:pt x="466" y="1600"/>
                        </a:lnTo>
                        <a:lnTo>
                          <a:pt x="452" y="1304"/>
                        </a:lnTo>
                        <a:lnTo>
                          <a:pt x="423" y="1078"/>
                        </a:lnTo>
                        <a:lnTo>
                          <a:pt x="419" y="1001"/>
                        </a:lnTo>
                        <a:lnTo>
                          <a:pt x="415" y="822"/>
                        </a:lnTo>
                        <a:lnTo>
                          <a:pt x="420" y="768"/>
                        </a:lnTo>
                        <a:lnTo>
                          <a:pt x="440" y="677"/>
                        </a:lnTo>
                        <a:lnTo>
                          <a:pt x="458" y="617"/>
                        </a:lnTo>
                        <a:lnTo>
                          <a:pt x="487" y="652"/>
                        </a:lnTo>
                        <a:lnTo>
                          <a:pt x="533" y="731"/>
                        </a:lnTo>
                        <a:lnTo>
                          <a:pt x="587" y="893"/>
                        </a:lnTo>
                        <a:lnTo>
                          <a:pt x="622" y="1026"/>
                        </a:lnTo>
                        <a:lnTo>
                          <a:pt x="651" y="1146"/>
                        </a:lnTo>
                        <a:lnTo>
                          <a:pt x="703" y="1324"/>
                        </a:lnTo>
                        <a:lnTo>
                          <a:pt x="738" y="1416"/>
                        </a:lnTo>
                        <a:lnTo>
                          <a:pt x="767" y="1476"/>
                        </a:lnTo>
                        <a:lnTo>
                          <a:pt x="755" y="1389"/>
                        </a:lnTo>
                        <a:lnTo>
                          <a:pt x="639" y="1005"/>
                        </a:lnTo>
                        <a:lnTo>
                          <a:pt x="567" y="800"/>
                        </a:lnTo>
                        <a:lnTo>
                          <a:pt x="545" y="723"/>
                        </a:lnTo>
                        <a:lnTo>
                          <a:pt x="530" y="654"/>
                        </a:lnTo>
                        <a:lnTo>
                          <a:pt x="477" y="517"/>
                        </a:lnTo>
                        <a:lnTo>
                          <a:pt x="486" y="455"/>
                        </a:lnTo>
                        <a:lnTo>
                          <a:pt x="542" y="418"/>
                        </a:lnTo>
                        <a:lnTo>
                          <a:pt x="570" y="432"/>
                        </a:lnTo>
                        <a:lnTo>
                          <a:pt x="605" y="436"/>
                        </a:lnTo>
                        <a:lnTo>
                          <a:pt x="642" y="449"/>
                        </a:lnTo>
                        <a:lnTo>
                          <a:pt x="790" y="470"/>
                        </a:lnTo>
                        <a:lnTo>
                          <a:pt x="781" y="468"/>
                        </a:lnTo>
                        <a:lnTo>
                          <a:pt x="793" y="430"/>
                        </a:lnTo>
                        <a:lnTo>
                          <a:pt x="799" y="430"/>
                        </a:lnTo>
                        <a:lnTo>
                          <a:pt x="761" y="422"/>
                        </a:lnTo>
                        <a:lnTo>
                          <a:pt x="715" y="422"/>
                        </a:lnTo>
                        <a:lnTo>
                          <a:pt x="657" y="438"/>
                        </a:lnTo>
                        <a:lnTo>
                          <a:pt x="594" y="465"/>
                        </a:lnTo>
                        <a:lnTo>
                          <a:pt x="541" y="496"/>
                        </a:lnTo>
                        <a:lnTo>
                          <a:pt x="498" y="515"/>
                        </a:lnTo>
                        <a:lnTo>
                          <a:pt x="556" y="443"/>
                        </a:lnTo>
                        <a:lnTo>
                          <a:pt x="640" y="376"/>
                        </a:lnTo>
                        <a:lnTo>
                          <a:pt x="729" y="347"/>
                        </a:lnTo>
                        <a:lnTo>
                          <a:pt x="769" y="345"/>
                        </a:lnTo>
                        <a:lnTo>
                          <a:pt x="807" y="349"/>
                        </a:lnTo>
                        <a:lnTo>
                          <a:pt x="792" y="349"/>
                        </a:lnTo>
                        <a:lnTo>
                          <a:pt x="809" y="295"/>
                        </a:lnTo>
                        <a:lnTo>
                          <a:pt x="758" y="303"/>
                        </a:lnTo>
                        <a:lnTo>
                          <a:pt x="700" y="335"/>
                        </a:lnTo>
                        <a:lnTo>
                          <a:pt x="637" y="382"/>
                        </a:lnTo>
                        <a:lnTo>
                          <a:pt x="539" y="476"/>
                        </a:lnTo>
                        <a:lnTo>
                          <a:pt x="495" y="513"/>
                        </a:lnTo>
                        <a:lnTo>
                          <a:pt x="519" y="393"/>
                        </a:lnTo>
                        <a:lnTo>
                          <a:pt x="570" y="343"/>
                        </a:lnTo>
                        <a:lnTo>
                          <a:pt x="628" y="293"/>
                        </a:lnTo>
                        <a:lnTo>
                          <a:pt x="709" y="233"/>
                        </a:lnTo>
                        <a:lnTo>
                          <a:pt x="749" y="212"/>
                        </a:lnTo>
                        <a:lnTo>
                          <a:pt x="700" y="196"/>
                        </a:lnTo>
                        <a:lnTo>
                          <a:pt x="662" y="233"/>
                        </a:lnTo>
                        <a:lnTo>
                          <a:pt x="622" y="283"/>
                        </a:lnTo>
                        <a:lnTo>
                          <a:pt x="590" y="320"/>
                        </a:lnTo>
                        <a:lnTo>
                          <a:pt x="538" y="397"/>
                        </a:lnTo>
                        <a:lnTo>
                          <a:pt x="487" y="376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3100" name="Group 28"/>
                <p:cNvGrpSpPr>
                  <a:grpSpLocks/>
                </p:cNvGrpSpPr>
                <p:nvPr/>
              </p:nvGrpSpPr>
              <p:grpSpPr bwMode="auto">
                <a:xfrm>
                  <a:off x="4080" y="2243"/>
                  <a:ext cx="1515" cy="2070"/>
                  <a:chOff x="4080" y="2243"/>
                  <a:chExt cx="1515" cy="2070"/>
                </a:xfrm>
              </p:grpSpPr>
              <p:sp>
                <p:nvSpPr>
                  <p:cNvPr id="3093" name="Freeform 21"/>
                  <p:cNvSpPr>
                    <a:spLocks/>
                  </p:cNvSpPr>
                  <p:nvPr/>
                </p:nvSpPr>
                <p:spPr bwMode="ltGray">
                  <a:xfrm>
                    <a:off x="4661" y="2606"/>
                    <a:ext cx="417" cy="1707"/>
                  </a:xfrm>
                  <a:custGeom>
                    <a:avLst/>
                    <a:gdLst/>
                    <a:ahLst/>
                    <a:cxnLst>
                      <a:cxn ang="0">
                        <a:pos x="416" y="793"/>
                      </a:cxn>
                      <a:cxn ang="0">
                        <a:pos x="380" y="1140"/>
                      </a:cxn>
                      <a:cxn ang="0">
                        <a:pos x="345" y="1418"/>
                      </a:cxn>
                      <a:cxn ang="0">
                        <a:pos x="322" y="1624"/>
                      </a:cxn>
                      <a:cxn ang="0">
                        <a:pos x="328" y="1706"/>
                      </a:cxn>
                      <a:cxn ang="0">
                        <a:pos x="278" y="1706"/>
                      </a:cxn>
                      <a:cxn ang="0">
                        <a:pos x="261" y="1586"/>
                      </a:cxn>
                      <a:cxn ang="0">
                        <a:pos x="255" y="1406"/>
                      </a:cxn>
                      <a:cxn ang="0">
                        <a:pos x="235" y="1237"/>
                      </a:cxn>
                      <a:cxn ang="0">
                        <a:pos x="226" y="1109"/>
                      </a:cxn>
                      <a:cxn ang="0">
                        <a:pos x="208" y="924"/>
                      </a:cxn>
                      <a:cxn ang="0">
                        <a:pos x="183" y="766"/>
                      </a:cxn>
                      <a:cxn ang="0">
                        <a:pos x="165" y="625"/>
                      </a:cxn>
                      <a:cxn ang="0">
                        <a:pos x="145" y="474"/>
                      </a:cxn>
                      <a:cxn ang="0">
                        <a:pos x="113" y="324"/>
                      </a:cxn>
                      <a:cxn ang="0">
                        <a:pos x="78" y="198"/>
                      </a:cxn>
                      <a:cxn ang="0">
                        <a:pos x="19" y="75"/>
                      </a:cxn>
                      <a:cxn ang="0">
                        <a:pos x="0" y="28"/>
                      </a:cxn>
                      <a:cxn ang="0">
                        <a:pos x="24" y="0"/>
                      </a:cxn>
                      <a:cxn ang="0">
                        <a:pos x="62" y="50"/>
                      </a:cxn>
                      <a:cxn ang="0">
                        <a:pos x="113" y="164"/>
                      </a:cxn>
                      <a:cxn ang="0">
                        <a:pos x="152" y="279"/>
                      </a:cxn>
                      <a:cxn ang="0">
                        <a:pos x="183" y="401"/>
                      </a:cxn>
                      <a:cxn ang="0">
                        <a:pos x="203" y="557"/>
                      </a:cxn>
                      <a:cxn ang="0">
                        <a:pos x="223" y="704"/>
                      </a:cxn>
                      <a:cxn ang="0">
                        <a:pos x="250" y="903"/>
                      </a:cxn>
                      <a:cxn ang="0">
                        <a:pos x="273" y="1067"/>
                      </a:cxn>
                      <a:cxn ang="0">
                        <a:pos x="282" y="1198"/>
                      </a:cxn>
                      <a:cxn ang="0">
                        <a:pos x="290" y="1333"/>
                      </a:cxn>
                      <a:cxn ang="0">
                        <a:pos x="310" y="1472"/>
                      </a:cxn>
                      <a:cxn ang="0">
                        <a:pos x="338" y="1233"/>
                      </a:cxn>
                      <a:cxn ang="0">
                        <a:pos x="370" y="1009"/>
                      </a:cxn>
                      <a:cxn ang="0">
                        <a:pos x="416" y="793"/>
                      </a:cxn>
                    </a:cxnLst>
                    <a:rect l="0" t="0" r="r" b="b"/>
                    <a:pathLst>
                      <a:path w="417" h="1707">
                        <a:moveTo>
                          <a:pt x="416" y="793"/>
                        </a:moveTo>
                        <a:lnTo>
                          <a:pt x="380" y="1140"/>
                        </a:lnTo>
                        <a:lnTo>
                          <a:pt x="345" y="1418"/>
                        </a:lnTo>
                        <a:lnTo>
                          <a:pt x="322" y="1624"/>
                        </a:lnTo>
                        <a:lnTo>
                          <a:pt x="328" y="1706"/>
                        </a:lnTo>
                        <a:lnTo>
                          <a:pt x="278" y="1706"/>
                        </a:lnTo>
                        <a:lnTo>
                          <a:pt x="261" y="1586"/>
                        </a:lnTo>
                        <a:lnTo>
                          <a:pt x="255" y="1406"/>
                        </a:lnTo>
                        <a:lnTo>
                          <a:pt x="235" y="1237"/>
                        </a:lnTo>
                        <a:lnTo>
                          <a:pt x="226" y="1109"/>
                        </a:lnTo>
                        <a:lnTo>
                          <a:pt x="208" y="924"/>
                        </a:lnTo>
                        <a:lnTo>
                          <a:pt x="183" y="766"/>
                        </a:lnTo>
                        <a:lnTo>
                          <a:pt x="165" y="625"/>
                        </a:lnTo>
                        <a:lnTo>
                          <a:pt x="145" y="474"/>
                        </a:lnTo>
                        <a:lnTo>
                          <a:pt x="113" y="324"/>
                        </a:lnTo>
                        <a:lnTo>
                          <a:pt x="78" y="198"/>
                        </a:lnTo>
                        <a:lnTo>
                          <a:pt x="19" y="75"/>
                        </a:lnTo>
                        <a:lnTo>
                          <a:pt x="0" y="28"/>
                        </a:lnTo>
                        <a:lnTo>
                          <a:pt x="24" y="0"/>
                        </a:lnTo>
                        <a:lnTo>
                          <a:pt x="62" y="50"/>
                        </a:lnTo>
                        <a:lnTo>
                          <a:pt x="113" y="164"/>
                        </a:lnTo>
                        <a:lnTo>
                          <a:pt x="152" y="279"/>
                        </a:lnTo>
                        <a:lnTo>
                          <a:pt x="183" y="401"/>
                        </a:lnTo>
                        <a:lnTo>
                          <a:pt x="203" y="557"/>
                        </a:lnTo>
                        <a:lnTo>
                          <a:pt x="223" y="704"/>
                        </a:lnTo>
                        <a:lnTo>
                          <a:pt x="250" y="903"/>
                        </a:lnTo>
                        <a:lnTo>
                          <a:pt x="273" y="1067"/>
                        </a:lnTo>
                        <a:lnTo>
                          <a:pt x="282" y="1198"/>
                        </a:lnTo>
                        <a:lnTo>
                          <a:pt x="290" y="1333"/>
                        </a:lnTo>
                        <a:lnTo>
                          <a:pt x="310" y="1472"/>
                        </a:lnTo>
                        <a:lnTo>
                          <a:pt x="338" y="1233"/>
                        </a:lnTo>
                        <a:lnTo>
                          <a:pt x="370" y="1009"/>
                        </a:lnTo>
                        <a:lnTo>
                          <a:pt x="416" y="793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3094" name="Freeform 22"/>
                  <p:cNvSpPr>
                    <a:spLocks/>
                  </p:cNvSpPr>
                  <p:nvPr/>
                </p:nvSpPr>
                <p:spPr bwMode="ltGray">
                  <a:xfrm>
                    <a:off x="4788" y="2882"/>
                    <a:ext cx="746" cy="1228"/>
                  </a:xfrm>
                  <a:custGeom>
                    <a:avLst/>
                    <a:gdLst/>
                    <a:ahLst/>
                    <a:cxnLst>
                      <a:cxn ang="0">
                        <a:pos x="197" y="200"/>
                      </a:cxn>
                      <a:cxn ang="0">
                        <a:pos x="221" y="154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29" y="7"/>
                      </a:cxn>
                      <a:cxn ang="0">
                        <a:pos x="270" y="227"/>
                      </a:cxn>
                      <a:cxn ang="0">
                        <a:pos x="309" y="136"/>
                      </a:cxn>
                      <a:cxn ang="0">
                        <a:pos x="331" y="17"/>
                      </a:cxn>
                      <a:cxn ang="0">
                        <a:pos x="342" y="17"/>
                      </a:cxn>
                      <a:cxn ang="0">
                        <a:pos x="338" y="17"/>
                      </a:cxn>
                      <a:cxn ang="0">
                        <a:pos x="342" y="17"/>
                      </a:cxn>
                      <a:cxn ang="0">
                        <a:pos x="336" y="17"/>
                      </a:cxn>
                      <a:cxn ang="0">
                        <a:pos x="338" y="17"/>
                      </a:cxn>
                      <a:cxn ang="0">
                        <a:pos x="345" y="162"/>
                      </a:cxn>
                      <a:cxn ang="0">
                        <a:pos x="364" y="304"/>
                      </a:cxn>
                      <a:cxn ang="0">
                        <a:pos x="454" y="273"/>
                      </a:cxn>
                      <a:cxn ang="0">
                        <a:pos x="575" y="281"/>
                      </a:cxn>
                      <a:cxn ang="0">
                        <a:pos x="671" y="360"/>
                      </a:cxn>
                      <a:cxn ang="0">
                        <a:pos x="745" y="534"/>
                      </a:cxn>
                      <a:cxn ang="0">
                        <a:pos x="656" y="507"/>
                      </a:cxn>
                      <a:cxn ang="0">
                        <a:pos x="559" y="451"/>
                      </a:cxn>
                      <a:cxn ang="0">
                        <a:pos x="434" y="416"/>
                      </a:cxn>
                      <a:cxn ang="0">
                        <a:pos x="351" y="432"/>
                      </a:cxn>
                      <a:cxn ang="0">
                        <a:pos x="400" y="517"/>
                      </a:cxn>
                      <a:cxn ang="0">
                        <a:pos x="504" y="567"/>
                      </a:cxn>
                      <a:cxn ang="0">
                        <a:pos x="613" y="603"/>
                      </a:cxn>
                      <a:cxn ang="0">
                        <a:pos x="692" y="729"/>
                      </a:cxn>
                      <a:cxn ang="0">
                        <a:pos x="732" y="902"/>
                      </a:cxn>
                      <a:cxn ang="0">
                        <a:pos x="634" y="794"/>
                      </a:cxn>
                      <a:cxn ang="0">
                        <a:pos x="535" y="684"/>
                      </a:cxn>
                      <a:cxn ang="0">
                        <a:pos x="437" y="594"/>
                      </a:cxn>
                      <a:cxn ang="0">
                        <a:pos x="365" y="549"/>
                      </a:cxn>
                      <a:cxn ang="0">
                        <a:pos x="319" y="636"/>
                      </a:cxn>
                      <a:cxn ang="0">
                        <a:pos x="377" y="843"/>
                      </a:cxn>
                      <a:cxn ang="0">
                        <a:pos x="432" y="1074"/>
                      </a:cxn>
                      <a:cxn ang="0">
                        <a:pos x="374" y="1128"/>
                      </a:cxn>
                      <a:cxn ang="0">
                        <a:pos x="313" y="814"/>
                      </a:cxn>
                      <a:cxn ang="0">
                        <a:pos x="255" y="617"/>
                      </a:cxn>
                      <a:cxn ang="0">
                        <a:pos x="241" y="677"/>
                      </a:cxn>
                      <a:cxn ang="0">
                        <a:pos x="244" y="642"/>
                      </a:cxn>
                      <a:cxn ang="0">
                        <a:pos x="229" y="709"/>
                      </a:cxn>
                      <a:cxn ang="0">
                        <a:pos x="166" y="885"/>
                      </a:cxn>
                      <a:cxn ang="0">
                        <a:pos x="107" y="1109"/>
                      </a:cxn>
                      <a:cxn ang="0">
                        <a:pos x="93" y="1047"/>
                      </a:cxn>
                      <a:cxn ang="0">
                        <a:pos x="126" y="856"/>
                      </a:cxn>
                      <a:cxn ang="0">
                        <a:pos x="195" y="650"/>
                      </a:cxn>
                      <a:cxn ang="0">
                        <a:pos x="269" y="491"/>
                      </a:cxn>
                      <a:cxn ang="0">
                        <a:pos x="212" y="480"/>
                      </a:cxn>
                      <a:cxn ang="0">
                        <a:pos x="131" y="652"/>
                      </a:cxn>
                      <a:cxn ang="0">
                        <a:pos x="61" y="835"/>
                      </a:cxn>
                      <a:cxn ang="0">
                        <a:pos x="9" y="956"/>
                      </a:cxn>
                      <a:cxn ang="0">
                        <a:pos x="42" y="787"/>
                      </a:cxn>
                      <a:cxn ang="0">
                        <a:pos x="123" y="617"/>
                      </a:cxn>
                      <a:cxn ang="0">
                        <a:pos x="229" y="449"/>
                      </a:cxn>
                      <a:cxn ang="0">
                        <a:pos x="204" y="341"/>
                      </a:cxn>
                      <a:cxn ang="0">
                        <a:pos x="123" y="204"/>
                      </a:cxn>
                      <a:cxn ang="0">
                        <a:pos x="38" y="42"/>
                      </a:cxn>
                      <a:cxn ang="0">
                        <a:pos x="47" y="17"/>
                      </a:cxn>
                      <a:cxn ang="0">
                        <a:pos x="88" y="17"/>
                      </a:cxn>
                      <a:cxn ang="0">
                        <a:pos x="102" y="36"/>
                      </a:cxn>
                    </a:cxnLst>
                    <a:rect l="0" t="0" r="r" b="b"/>
                    <a:pathLst>
                      <a:path w="746" h="1228">
                        <a:moveTo>
                          <a:pt x="140" y="108"/>
                        </a:moveTo>
                        <a:lnTo>
                          <a:pt x="154" y="135"/>
                        </a:lnTo>
                        <a:lnTo>
                          <a:pt x="166" y="154"/>
                        </a:lnTo>
                        <a:lnTo>
                          <a:pt x="182" y="175"/>
                        </a:lnTo>
                        <a:lnTo>
                          <a:pt x="197" y="200"/>
                        </a:lnTo>
                        <a:lnTo>
                          <a:pt x="211" y="218"/>
                        </a:lnTo>
                        <a:lnTo>
                          <a:pt x="223" y="229"/>
                        </a:lnTo>
                        <a:lnTo>
                          <a:pt x="237" y="239"/>
                        </a:lnTo>
                        <a:lnTo>
                          <a:pt x="229" y="202"/>
                        </a:lnTo>
                        <a:lnTo>
                          <a:pt x="221" y="154"/>
                        </a:lnTo>
                        <a:lnTo>
                          <a:pt x="214" y="104"/>
                        </a:lnTo>
                        <a:lnTo>
                          <a:pt x="206" y="52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27" y="17"/>
                        </a:lnTo>
                        <a:lnTo>
                          <a:pt x="229" y="17"/>
                        </a:lnTo>
                        <a:lnTo>
                          <a:pt x="229" y="7"/>
                        </a:lnTo>
                        <a:lnTo>
                          <a:pt x="240" y="57"/>
                        </a:lnTo>
                        <a:lnTo>
                          <a:pt x="249" y="104"/>
                        </a:lnTo>
                        <a:lnTo>
                          <a:pt x="257" y="142"/>
                        </a:lnTo>
                        <a:lnTo>
                          <a:pt x="266" y="194"/>
                        </a:lnTo>
                        <a:lnTo>
                          <a:pt x="270" y="227"/>
                        </a:lnTo>
                        <a:lnTo>
                          <a:pt x="276" y="245"/>
                        </a:lnTo>
                        <a:lnTo>
                          <a:pt x="284" y="227"/>
                        </a:lnTo>
                        <a:lnTo>
                          <a:pt x="293" y="204"/>
                        </a:lnTo>
                        <a:lnTo>
                          <a:pt x="305" y="179"/>
                        </a:lnTo>
                        <a:lnTo>
                          <a:pt x="309" y="136"/>
                        </a:lnTo>
                        <a:lnTo>
                          <a:pt x="312" y="104"/>
                        </a:lnTo>
                        <a:lnTo>
                          <a:pt x="315" y="50"/>
                        </a:lnTo>
                        <a:lnTo>
                          <a:pt x="316" y="0"/>
                        </a:lnTo>
                        <a:lnTo>
                          <a:pt x="315" y="0"/>
                        </a:lnTo>
                        <a:lnTo>
                          <a:pt x="331" y="17"/>
                        </a:lnTo>
                        <a:lnTo>
                          <a:pt x="336" y="17"/>
                        </a:lnTo>
                        <a:lnTo>
                          <a:pt x="339" y="17"/>
                        </a:lnTo>
                        <a:lnTo>
                          <a:pt x="341" y="17"/>
                        </a:lnTo>
                        <a:lnTo>
                          <a:pt x="344" y="17"/>
                        </a:lnTo>
                        <a:lnTo>
                          <a:pt x="342" y="17"/>
                        </a:lnTo>
                        <a:lnTo>
                          <a:pt x="336" y="17"/>
                        </a:lnTo>
                        <a:lnTo>
                          <a:pt x="338" y="17"/>
                        </a:lnTo>
                        <a:lnTo>
                          <a:pt x="338" y="17"/>
                        </a:lnTo>
                        <a:lnTo>
                          <a:pt x="345" y="17"/>
                        </a:lnTo>
                        <a:lnTo>
                          <a:pt x="338" y="17"/>
                        </a:lnTo>
                        <a:lnTo>
                          <a:pt x="331" y="17"/>
                        </a:lnTo>
                        <a:lnTo>
                          <a:pt x="335" y="17"/>
                        </a:lnTo>
                        <a:lnTo>
                          <a:pt x="336" y="17"/>
                        </a:lnTo>
                        <a:lnTo>
                          <a:pt x="330" y="17"/>
                        </a:lnTo>
                        <a:lnTo>
                          <a:pt x="342" y="17"/>
                        </a:lnTo>
                        <a:lnTo>
                          <a:pt x="338" y="17"/>
                        </a:lnTo>
                        <a:lnTo>
                          <a:pt x="328" y="17"/>
                        </a:lnTo>
                        <a:lnTo>
                          <a:pt x="330" y="17"/>
                        </a:lnTo>
                        <a:lnTo>
                          <a:pt x="338" y="17"/>
                        </a:lnTo>
                        <a:lnTo>
                          <a:pt x="336" y="17"/>
                        </a:lnTo>
                        <a:lnTo>
                          <a:pt x="342" y="17"/>
                        </a:lnTo>
                        <a:lnTo>
                          <a:pt x="342" y="17"/>
                        </a:lnTo>
                        <a:lnTo>
                          <a:pt x="333" y="17"/>
                        </a:lnTo>
                        <a:lnTo>
                          <a:pt x="351" y="17"/>
                        </a:lnTo>
                        <a:lnTo>
                          <a:pt x="338" y="17"/>
                        </a:lnTo>
                        <a:lnTo>
                          <a:pt x="341" y="17"/>
                        </a:lnTo>
                        <a:lnTo>
                          <a:pt x="351" y="9"/>
                        </a:lnTo>
                        <a:lnTo>
                          <a:pt x="350" y="54"/>
                        </a:lnTo>
                        <a:lnTo>
                          <a:pt x="348" y="108"/>
                        </a:lnTo>
                        <a:lnTo>
                          <a:pt x="345" y="162"/>
                        </a:lnTo>
                        <a:lnTo>
                          <a:pt x="339" y="227"/>
                        </a:lnTo>
                        <a:lnTo>
                          <a:pt x="335" y="285"/>
                        </a:lnTo>
                        <a:lnTo>
                          <a:pt x="330" y="345"/>
                        </a:lnTo>
                        <a:lnTo>
                          <a:pt x="345" y="327"/>
                        </a:lnTo>
                        <a:lnTo>
                          <a:pt x="364" y="304"/>
                        </a:lnTo>
                        <a:lnTo>
                          <a:pt x="387" y="277"/>
                        </a:lnTo>
                        <a:lnTo>
                          <a:pt x="403" y="268"/>
                        </a:lnTo>
                        <a:lnTo>
                          <a:pt x="423" y="264"/>
                        </a:lnTo>
                        <a:lnTo>
                          <a:pt x="439" y="272"/>
                        </a:lnTo>
                        <a:lnTo>
                          <a:pt x="454" y="273"/>
                        </a:lnTo>
                        <a:lnTo>
                          <a:pt x="477" y="279"/>
                        </a:lnTo>
                        <a:lnTo>
                          <a:pt x="506" y="285"/>
                        </a:lnTo>
                        <a:lnTo>
                          <a:pt x="530" y="285"/>
                        </a:lnTo>
                        <a:lnTo>
                          <a:pt x="555" y="279"/>
                        </a:lnTo>
                        <a:lnTo>
                          <a:pt x="575" y="281"/>
                        </a:lnTo>
                        <a:lnTo>
                          <a:pt x="596" y="285"/>
                        </a:lnTo>
                        <a:lnTo>
                          <a:pt x="614" y="302"/>
                        </a:lnTo>
                        <a:lnTo>
                          <a:pt x="639" y="320"/>
                        </a:lnTo>
                        <a:lnTo>
                          <a:pt x="656" y="337"/>
                        </a:lnTo>
                        <a:lnTo>
                          <a:pt x="671" y="360"/>
                        </a:lnTo>
                        <a:lnTo>
                          <a:pt x="691" y="387"/>
                        </a:lnTo>
                        <a:lnTo>
                          <a:pt x="702" y="405"/>
                        </a:lnTo>
                        <a:lnTo>
                          <a:pt x="718" y="445"/>
                        </a:lnTo>
                        <a:lnTo>
                          <a:pt x="731" y="490"/>
                        </a:lnTo>
                        <a:lnTo>
                          <a:pt x="745" y="534"/>
                        </a:lnTo>
                        <a:lnTo>
                          <a:pt x="729" y="536"/>
                        </a:lnTo>
                        <a:lnTo>
                          <a:pt x="709" y="532"/>
                        </a:lnTo>
                        <a:lnTo>
                          <a:pt x="688" y="524"/>
                        </a:lnTo>
                        <a:lnTo>
                          <a:pt x="671" y="517"/>
                        </a:lnTo>
                        <a:lnTo>
                          <a:pt x="656" y="507"/>
                        </a:lnTo>
                        <a:lnTo>
                          <a:pt x="637" y="491"/>
                        </a:lnTo>
                        <a:lnTo>
                          <a:pt x="618" y="474"/>
                        </a:lnTo>
                        <a:lnTo>
                          <a:pt x="602" y="464"/>
                        </a:lnTo>
                        <a:lnTo>
                          <a:pt x="587" y="459"/>
                        </a:lnTo>
                        <a:lnTo>
                          <a:pt x="559" y="451"/>
                        </a:lnTo>
                        <a:lnTo>
                          <a:pt x="530" y="445"/>
                        </a:lnTo>
                        <a:lnTo>
                          <a:pt x="504" y="434"/>
                        </a:lnTo>
                        <a:lnTo>
                          <a:pt x="478" y="426"/>
                        </a:lnTo>
                        <a:lnTo>
                          <a:pt x="452" y="420"/>
                        </a:lnTo>
                        <a:lnTo>
                          <a:pt x="434" y="416"/>
                        </a:lnTo>
                        <a:lnTo>
                          <a:pt x="420" y="414"/>
                        </a:lnTo>
                        <a:lnTo>
                          <a:pt x="400" y="414"/>
                        </a:lnTo>
                        <a:lnTo>
                          <a:pt x="380" y="416"/>
                        </a:lnTo>
                        <a:lnTo>
                          <a:pt x="368" y="422"/>
                        </a:lnTo>
                        <a:lnTo>
                          <a:pt x="351" y="432"/>
                        </a:lnTo>
                        <a:lnTo>
                          <a:pt x="328" y="445"/>
                        </a:lnTo>
                        <a:lnTo>
                          <a:pt x="345" y="464"/>
                        </a:lnTo>
                        <a:lnTo>
                          <a:pt x="364" y="484"/>
                        </a:lnTo>
                        <a:lnTo>
                          <a:pt x="380" y="507"/>
                        </a:lnTo>
                        <a:lnTo>
                          <a:pt x="400" y="517"/>
                        </a:lnTo>
                        <a:lnTo>
                          <a:pt x="422" y="534"/>
                        </a:lnTo>
                        <a:lnTo>
                          <a:pt x="437" y="544"/>
                        </a:lnTo>
                        <a:lnTo>
                          <a:pt x="457" y="547"/>
                        </a:lnTo>
                        <a:lnTo>
                          <a:pt x="480" y="559"/>
                        </a:lnTo>
                        <a:lnTo>
                          <a:pt x="504" y="567"/>
                        </a:lnTo>
                        <a:lnTo>
                          <a:pt x="527" y="574"/>
                        </a:lnTo>
                        <a:lnTo>
                          <a:pt x="550" y="582"/>
                        </a:lnTo>
                        <a:lnTo>
                          <a:pt x="570" y="586"/>
                        </a:lnTo>
                        <a:lnTo>
                          <a:pt x="592" y="598"/>
                        </a:lnTo>
                        <a:lnTo>
                          <a:pt x="613" y="603"/>
                        </a:lnTo>
                        <a:lnTo>
                          <a:pt x="627" y="617"/>
                        </a:lnTo>
                        <a:lnTo>
                          <a:pt x="644" y="640"/>
                        </a:lnTo>
                        <a:lnTo>
                          <a:pt x="660" y="665"/>
                        </a:lnTo>
                        <a:lnTo>
                          <a:pt x="676" y="694"/>
                        </a:lnTo>
                        <a:lnTo>
                          <a:pt x="692" y="729"/>
                        </a:lnTo>
                        <a:lnTo>
                          <a:pt x="702" y="752"/>
                        </a:lnTo>
                        <a:lnTo>
                          <a:pt x="709" y="787"/>
                        </a:lnTo>
                        <a:lnTo>
                          <a:pt x="717" y="827"/>
                        </a:lnTo>
                        <a:lnTo>
                          <a:pt x="725" y="870"/>
                        </a:lnTo>
                        <a:lnTo>
                          <a:pt x="732" y="902"/>
                        </a:lnTo>
                        <a:lnTo>
                          <a:pt x="717" y="885"/>
                        </a:lnTo>
                        <a:lnTo>
                          <a:pt x="694" y="860"/>
                        </a:lnTo>
                        <a:lnTo>
                          <a:pt x="676" y="843"/>
                        </a:lnTo>
                        <a:lnTo>
                          <a:pt x="656" y="818"/>
                        </a:lnTo>
                        <a:lnTo>
                          <a:pt x="634" y="794"/>
                        </a:lnTo>
                        <a:lnTo>
                          <a:pt x="616" y="777"/>
                        </a:lnTo>
                        <a:lnTo>
                          <a:pt x="595" y="754"/>
                        </a:lnTo>
                        <a:lnTo>
                          <a:pt x="575" y="733"/>
                        </a:lnTo>
                        <a:lnTo>
                          <a:pt x="555" y="709"/>
                        </a:lnTo>
                        <a:lnTo>
                          <a:pt x="535" y="684"/>
                        </a:lnTo>
                        <a:lnTo>
                          <a:pt x="517" y="667"/>
                        </a:lnTo>
                        <a:lnTo>
                          <a:pt x="495" y="644"/>
                        </a:lnTo>
                        <a:lnTo>
                          <a:pt x="475" y="627"/>
                        </a:lnTo>
                        <a:lnTo>
                          <a:pt x="455" y="611"/>
                        </a:lnTo>
                        <a:lnTo>
                          <a:pt x="437" y="594"/>
                        </a:lnTo>
                        <a:lnTo>
                          <a:pt x="423" y="586"/>
                        </a:lnTo>
                        <a:lnTo>
                          <a:pt x="408" y="572"/>
                        </a:lnTo>
                        <a:lnTo>
                          <a:pt x="391" y="559"/>
                        </a:lnTo>
                        <a:lnTo>
                          <a:pt x="376" y="544"/>
                        </a:lnTo>
                        <a:lnTo>
                          <a:pt x="365" y="549"/>
                        </a:lnTo>
                        <a:lnTo>
                          <a:pt x="350" y="557"/>
                        </a:lnTo>
                        <a:lnTo>
                          <a:pt x="338" y="555"/>
                        </a:lnTo>
                        <a:lnTo>
                          <a:pt x="325" y="544"/>
                        </a:lnTo>
                        <a:lnTo>
                          <a:pt x="322" y="586"/>
                        </a:lnTo>
                        <a:lnTo>
                          <a:pt x="319" y="636"/>
                        </a:lnTo>
                        <a:lnTo>
                          <a:pt x="328" y="679"/>
                        </a:lnTo>
                        <a:lnTo>
                          <a:pt x="336" y="725"/>
                        </a:lnTo>
                        <a:lnTo>
                          <a:pt x="350" y="756"/>
                        </a:lnTo>
                        <a:lnTo>
                          <a:pt x="364" y="796"/>
                        </a:lnTo>
                        <a:lnTo>
                          <a:pt x="377" y="843"/>
                        </a:lnTo>
                        <a:lnTo>
                          <a:pt x="391" y="891"/>
                        </a:lnTo>
                        <a:lnTo>
                          <a:pt x="403" y="924"/>
                        </a:lnTo>
                        <a:lnTo>
                          <a:pt x="417" y="956"/>
                        </a:lnTo>
                        <a:lnTo>
                          <a:pt x="428" y="1022"/>
                        </a:lnTo>
                        <a:lnTo>
                          <a:pt x="432" y="1074"/>
                        </a:lnTo>
                        <a:lnTo>
                          <a:pt x="443" y="1140"/>
                        </a:lnTo>
                        <a:lnTo>
                          <a:pt x="452" y="1199"/>
                        </a:lnTo>
                        <a:lnTo>
                          <a:pt x="408" y="1199"/>
                        </a:lnTo>
                        <a:lnTo>
                          <a:pt x="400" y="1199"/>
                        </a:lnTo>
                        <a:lnTo>
                          <a:pt x="374" y="1128"/>
                        </a:lnTo>
                        <a:lnTo>
                          <a:pt x="353" y="1057"/>
                        </a:lnTo>
                        <a:lnTo>
                          <a:pt x="338" y="999"/>
                        </a:lnTo>
                        <a:lnTo>
                          <a:pt x="327" y="939"/>
                        </a:lnTo>
                        <a:lnTo>
                          <a:pt x="321" y="877"/>
                        </a:lnTo>
                        <a:lnTo>
                          <a:pt x="313" y="814"/>
                        </a:lnTo>
                        <a:lnTo>
                          <a:pt x="296" y="719"/>
                        </a:lnTo>
                        <a:lnTo>
                          <a:pt x="284" y="690"/>
                        </a:lnTo>
                        <a:lnTo>
                          <a:pt x="276" y="632"/>
                        </a:lnTo>
                        <a:lnTo>
                          <a:pt x="266" y="609"/>
                        </a:lnTo>
                        <a:lnTo>
                          <a:pt x="255" y="617"/>
                        </a:lnTo>
                        <a:lnTo>
                          <a:pt x="247" y="623"/>
                        </a:lnTo>
                        <a:lnTo>
                          <a:pt x="243" y="659"/>
                        </a:lnTo>
                        <a:lnTo>
                          <a:pt x="244" y="642"/>
                        </a:lnTo>
                        <a:lnTo>
                          <a:pt x="243" y="661"/>
                        </a:lnTo>
                        <a:lnTo>
                          <a:pt x="241" y="677"/>
                        </a:lnTo>
                        <a:lnTo>
                          <a:pt x="237" y="682"/>
                        </a:lnTo>
                        <a:lnTo>
                          <a:pt x="243" y="677"/>
                        </a:lnTo>
                        <a:lnTo>
                          <a:pt x="240" y="669"/>
                        </a:lnTo>
                        <a:lnTo>
                          <a:pt x="243" y="650"/>
                        </a:lnTo>
                        <a:lnTo>
                          <a:pt x="244" y="642"/>
                        </a:lnTo>
                        <a:lnTo>
                          <a:pt x="244" y="644"/>
                        </a:lnTo>
                        <a:lnTo>
                          <a:pt x="244" y="661"/>
                        </a:lnTo>
                        <a:lnTo>
                          <a:pt x="247" y="677"/>
                        </a:lnTo>
                        <a:lnTo>
                          <a:pt x="241" y="682"/>
                        </a:lnTo>
                        <a:lnTo>
                          <a:pt x="229" y="709"/>
                        </a:lnTo>
                        <a:lnTo>
                          <a:pt x="214" y="750"/>
                        </a:lnTo>
                        <a:lnTo>
                          <a:pt x="201" y="781"/>
                        </a:lnTo>
                        <a:lnTo>
                          <a:pt x="189" y="814"/>
                        </a:lnTo>
                        <a:lnTo>
                          <a:pt x="178" y="852"/>
                        </a:lnTo>
                        <a:lnTo>
                          <a:pt x="166" y="885"/>
                        </a:lnTo>
                        <a:lnTo>
                          <a:pt x="154" y="924"/>
                        </a:lnTo>
                        <a:lnTo>
                          <a:pt x="142" y="964"/>
                        </a:lnTo>
                        <a:lnTo>
                          <a:pt x="131" y="1007"/>
                        </a:lnTo>
                        <a:lnTo>
                          <a:pt x="119" y="1055"/>
                        </a:lnTo>
                        <a:lnTo>
                          <a:pt x="107" y="1109"/>
                        </a:lnTo>
                        <a:lnTo>
                          <a:pt x="94" y="1165"/>
                        </a:lnTo>
                        <a:lnTo>
                          <a:pt x="81" y="1227"/>
                        </a:lnTo>
                        <a:lnTo>
                          <a:pt x="85" y="1153"/>
                        </a:lnTo>
                        <a:lnTo>
                          <a:pt x="90" y="1105"/>
                        </a:lnTo>
                        <a:lnTo>
                          <a:pt x="93" y="1047"/>
                        </a:lnTo>
                        <a:lnTo>
                          <a:pt x="96" y="1014"/>
                        </a:lnTo>
                        <a:lnTo>
                          <a:pt x="102" y="989"/>
                        </a:lnTo>
                        <a:lnTo>
                          <a:pt x="110" y="941"/>
                        </a:lnTo>
                        <a:lnTo>
                          <a:pt x="119" y="895"/>
                        </a:lnTo>
                        <a:lnTo>
                          <a:pt x="126" y="856"/>
                        </a:lnTo>
                        <a:lnTo>
                          <a:pt x="140" y="814"/>
                        </a:lnTo>
                        <a:lnTo>
                          <a:pt x="154" y="771"/>
                        </a:lnTo>
                        <a:lnTo>
                          <a:pt x="171" y="725"/>
                        </a:lnTo>
                        <a:lnTo>
                          <a:pt x="185" y="677"/>
                        </a:lnTo>
                        <a:lnTo>
                          <a:pt x="195" y="650"/>
                        </a:lnTo>
                        <a:lnTo>
                          <a:pt x="208" y="625"/>
                        </a:lnTo>
                        <a:lnTo>
                          <a:pt x="224" y="594"/>
                        </a:lnTo>
                        <a:lnTo>
                          <a:pt x="240" y="565"/>
                        </a:lnTo>
                        <a:lnTo>
                          <a:pt x="253" y="532"/>
                        </a:lnTo>
                        <a:lnTo>
                          <a:pt x="269" y="491"/>
                        </a:lnTo>
                        <a:lnTo>
                          <a:pt x="263" y="480"/>
                        </a:lnTo>
                        <a:lnTo>
                          <a:pt x="250" y="459"/>
                        </a:lnTo>
                        <a:lnTo>
                          <a:pt x="240" y="445"/>
                        </a:lnTo>
                        <a:lnTo>
                          <a:pt x="229" y="455"/>
                        </a:lnTo>
                        <a:lnTo>
                          <a:pt x="212" y="480"/>
                        </a:lnTo>
                        <a:lnTo>
                          <a:pt x="197" y="505"/>
                        </a:lnTo>
                        <a:lnTo>
                          <a:pt x="182" y="532"/>
                        </a:lnTo>
                        <a:lnTo>
                          <a:pt x="168" y="565"/>
                        </a:lnTo>
                        <a:lnTo>
                          <a:pt x="149" y="609"/>
                        </a:lnTo>
                        <a:lnTo>
                          <a:pt x="131" y="652"/>
                        </a:lnTo>
                        <a:lnTo>
                          <a:pt x="117" y="684"/>
                        </a:lnTo>
                        <a:lnTo>
                          <a:pt x="104" y="713"/>
                        </a:lnTo>
                        <a:lnTo>
                          <a:pt x="88" y="750"/>
                        </a:lnTo>
                        <a:lnTo>
                          <a:pt x="73" y="792"/>
                        </a:lnTo>
                        <a:lnTo>
                          <a:pt x="61" y="835"/>
                        </a:lnTo>
                        <a:lnTo>
                          <a:pt x="45" y="879"/>
                        </a:lnTo>
                        <a:lnTo>
                          <a:pt x="32" y="924"/>
                        </a:lnTo>
                        <a:lnTo>
                          <a:pt x="18" y="972"/>
                        </a:lnTo>
                        <a:lnTo>
                          <a:pt x="0" y="1026"/>
                        </a:lnTo>
                        <a:lnTo>
                          <a:pt x="9" y="956"/>
                        </a:lnTo>
                        <a:lnTo>
                          <a:pt x="13" y="902"/>
                        </a:lnTo>
                        <a:lnTo>
                          <a:pt x="18" y="854"/>
                        </a:lnTo>
                        <a:lnTo>
                          <a:pt x="21" y="839"/>
                        </a:lnTo>
                        <a:lnTo>
                          <a:pt x="30" y="818"/>
                        </a:lnTo>
                        <a:lnTo>
                          <a:pt x="42" y="787"/>
                        </a:lnTo>
                        <a:lnTo>
                          <a:pt x="58" y="754"/>
                        </a:lnTo>
                        <a:lnTo>
                          <a:pt x="74" y="719"/>
                        </a:lnTo>
                        <a:lnTo>
                          <a:pt x="90" y="684"/>
                        </a:lnTo>
                        <a:lnTo>
                          <a:pt x="110" y="644"/>
                        </a:lnTo>
                        <a:lnTo>
                          <a:pt x="123" y="617"/>
                        </a:lnTo>
                        <a:lnTo>
                          <a:pt x="140" y="584"/>
                        </a:lnTo>
                        <a:lnTo>
                          <a:pt x="162" y="547"/>
                        </a:lnTo>
                        <a:lnTo>
                          <a:pt x="182" y="515"/>
                        </a:lnTo>
                        <a:lnTo>
                          <a:pt x="198" y="488"/>
                        </a:lnTo>
                        <a:lnTo>
                          <a:pt x="229" y="449"/>
                        </a:lnTo>
                        <a:lnTo>
                          <a:pt x="246" y="432"/>
                        </a:lnTo>
                        <a:lnTo>
                          <a:pt x="255" y="424"/>
                        </a:lnTo>
                        <a:lnTo>
                          <a:pt x="240" y="403"/>
                        </a:lnTo>
                        <a:lnTo>
                          <a:pt x="221" y="372"/>
                        </a:lnTo>
                        <a:lnTo>
                          <a:pt x="204" y="341"/>
                        </a:lnTo>
                        <a:lnTo>
                          <a:pt x="188" y="318"/>
                        </a:lnTo>
                        <a:lnTo>
                          <a:pt x="171" y="295"/>
                        </a:lnTo>
                        <a:lnTo>
                          <a:pt x="156" y="268"/>
                        </a:lnTo>
                        <a:lnTo>
                          <a:pt x="142" y="245"/>
                        </a:lnTo>
                        <a:lnTo>
                          <a:pt x="123" y="204"/>
                        </a:lnTo>
                        <a:lnTo>
                          <a:pt x="105" y="167"/>
                        </a:lnTo>
                        <a:lnTo>
                          <a:pt x="85" y="133"/>
                        </a:lnTo>
                        <a:lnTo>
                          <a:pt x="64" y="92"/>
                        </a:lnTo>
                        <a:lnTo>
                          <a:pt x="47" y="65"/>
                        </a:lnTo>
                        <a:lnTo>
                          <a:pt x="38" y="42"/>
                        </a:lnTo>
                        <a:lnTo>
                          <a:pt x="26" y="15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102" y="36"/>
                        </a:lnTo>
                        <a:lnTo>
                          <a:pt x="123" y="77"/>
                        </a:lnTo>
                        <a:lnTo>
                          <a:pt x="140" y="10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30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080" y="2243"/>
                    <a:ext cx="1515" cy="1198"/>
                    <a:chOff x="4080" y="2243"/>
                    <a:chExt cx="1515" cy="1198"/>
                  </a:xfrm>
                </p:grpSpPr>
                <p:sp>
                  <p:nvSpPr>
                    <p:cNvPr id="3095" name="Freeform 23"/>
                    <p:cNvSpPr>
                      <a:spLocks/>
                    </p:cNvSpPr>
                    <p:nvPr/>
                  </p:nvSpPr>
                  <p:spPr bwMode="ltGray">
                    <a:xfrm>
                      <a:off x="4224" y="2243"/>
                      <a:ext cx="1371" cy="1116"/>
                    </a:xfrm>
                    <a:custGeom>
                      <a:avLst/>
                      <a:gdLst/>
                      <a:ahLst/>
                      <a:cxnLst>
                        <a:cxn ang="0">
                          <a:pos x="521" y="140"/>
                        </a:cxn>
                        <a:cxn ang="0">
                          <a:pos x="633" y="46"/>
                        </a:cxn>
                        <a:cxn ang="0">
                          <a:pos x="764" y="9"/>
                        </a:cxn>
                        <a:cxn ang="0">
                          <a:pos x="912" y="9"/>
                        </a:cxn>
                        <a:cxn ang="0">
                          <a:pos x="949" y="23"/>
                        </a:cxn>
                        <a:cxn ang="0">
                          <a:pos x="851" y="48"/>
                        </a:cxn>
                        <a:cxn ang="0">
                          <a:pos x="738" y="86"/>
                        </a:cxn>
                        <a:cxn ang="0">
                          <a:pos x="608" y="181"/>
                        </a:cxn>
                        <a:cxn ang="0">
                          <a:pos x="599" y="306"/>
                        </a:cxn>
                        <a:cxn ang="0">
                          <a:pos x="787" y="229"/>
                        </a:cxn>
                        <a:cxn ang="0">
                          <a:pos x="943" y="221"/>
                        </a:cxn>
                        <a:cxn ang="0">
                          <a:pos x="1105" y="237"/>
                        </a:cxn>
                        <a:cxn ang="0">
                          <a:pos x="1301" y="260"/>
                        </a:cxn>
                        <a:cxn ang="0">
                          <a:pos x="1302" y="262"/>
                        </a:cxn>
                        <a:cxn ang="0">
                          <a:pos x="1116" y="271"/>
                        </a:cxn>
                        <a:cxn ang="0">
                          <a:pos x="943" y="275"/>
                        </a:cxn>
                        <a:cxn ang="0">
                          <a:pos x="793" y="295"/>
                        </a:cxn>
                        <a:cxn ang="0">
                          <a:pos x="626" y="339"/>
                        </a:cxn>
                        <a:cxn ang="0">
                          <a:pos x="694" y="405"/>
                        </a:cxn>
                        <a:cxn ang="0">
                          <a:pos x="743" y="466"/>
                        </a:cxn>
                        <a:cxn ang="0">
                          <a:pos x="574" y="408"/>
                        </a:cxn>
                        <a:cxn ang="0">
                          <a:pos x="541" y="445"/>
                        </a:cxn>
                        <a:cxn ang="0">
                          <a:pos x="723" y="476"/>
                        </a:cxn>
                        <a:cxn ang="0">
                          <a:pos x="880" y="516"/>
                        </a:cxn>
                        <a:cxn ang="0">
                          <a:pos x="1003" y="621"/>
                        </a:cxn>
                        <a:cxn ang="0">
                          <a:pos x="1096" y="767"/>
                        </a:cxn>
                        <a:cxn ang="0">
                          <a:pos x="1076" y="792"/>
                        </a:cxn>
                        <a:cxn ang="0">
                          <a:pos x="949" y="700"/>
                        </a:cxn>
                        <a:cxn ang="0">
                          <a:pos x="811" y="599"/>
                        </a:cxn>
                        <a:cxn ang="0">
                          <a:pos x="660" y="530"/>
                        </a:cxn>
                        <a:cxn ang="0">
                          <a:pos x="565" y="509"/>
                        </a:cxn>
                        <a:cxn ang="0">
                          <a:pos x="643" y="621"/>
                        </a:cxn>
                        <a:cxn ang="0">
                          <a:pos x="744" y="767"/>
                        </a:cxn>
                        <a:cxn ang="0">
                          <a:pos x="799" y="900"/>
                        </a:cxn>
                        <a:cxn ang="0">
                          <a:pos x="796" y="1026"/>
                        </a:cxn>
                        <a:cxn ang="0">
                          <a:pos x="726" y="889"/>
                        </a:cxn>
                        <a:cxn ang="0">
                          <a:pos x="651" y="738"/>
                        </a:cxn>
                        <a:cxn ang="0">
                          <a:pos x="567" y="607"/>
                        </a:cxn>
                        <a:cxn ang="0">
                          <a:pos x="490" y="488"/>
                        </a:cxn>
                        <a:cxn ang="0">
                          <a:pos x="359" y="557"/>
                        </a:cxn>
                        <a:cxn ang="0">
                          <a:pos x="252" y="723"/>
                        </a:cxn>
                        <a:cxn ang="0">
                          <a:pos x="160" y="893"/>
                        </a:cxn>
                        <a:cxn ang="0">
                          <a:pos x="59" y="1051"/>
                        </a:cxn>
                        <a:cxn ang="0">
                          <a:pos x="27" y="1033"/>
                        </a:cxn>
                        <a:cxn ang="0">
                          <a:pos x="149" y="835"/>
                        </a:cxn>
                        <a:cxn ang="0">
                          <a:pos x="256" y="680"/>
                        </a:cxn>
                        <a:cxn ang="0">
                          <a:pos x="350" y="530"/>
                        </a:cxn>
                        <a:cxn ang="0">
                          <a:pos x="434" y="412"/>
                        </a:cxn>
                        <a:cxn ang="0">
                          <a:pos x="311" y="273"/>
                        </a:cxn>
                        <a:cxn ang="0">
                          <a:pos x="137" y="196"/>
                        </a:cxn>
                        <a:cxn ang="0">
                          <a:pos x="64" y="156"/>
                        </a:cxn>
                        <a:cxn ang="0">
                          <a:pos x="197" y="200"/>
                        </a:cxn>
                        <a:cxn ang="0">
                          <a:pos x="382" y="297"/>
                        </a:cxn>
                      </a:cxnLst>
                      <a:rect l="0" t="0" r="r" b="b"/>
                      <a:pathLst>
                        <a:path w="1371" h="1116">
                          <a:moveTo>
                            <a:pt x="432" y="285"/>
                          </a:moveTo>
                          <a:lnTo>
                            <a:pt x="443" y="256"/>
                          </a:lnTo>
                          <a:lnTo>
                            <a:pt x="458" y="225"/>
                          </a:lnTo>
                          <a:lnTo>
                            <a:pt x="478" y="196"/>
                          </a:lnTo>
                          <a:lnTo>
                            <a:pt x="499" y="167"/>
                          </a:lnTo>
                          <a:lnTo>
                            <a:pt x="521" y="140"/>
                          </a:lnTo>
                          <a:lnTo>
                            <a:pt x="538" y="119"/>
                          </a:lnTo>
                          <a:lnTo>
                            <a:pt x="556" y="102"/>
                          </a:lnTo>
                          <a:lnTo>
                            <a:pt x="576" y="86"/>
                          </a:lnTo>
                          <a:lnTo>
                            <a:pt x="594" y="71"/>
                          </a:lnTo>
                          <a:lnTo>
                            <a:pt x="611" y="59"/>
                          </a:lnTo>
                          <a:lnTo>
                            <a:pt x="633" y="46"/>
                          </a:lnTo>
                          <a:lnTo>
                            <a:pt x="651" y="36"/>
                          </a:lnTo>
                          <a:lnTo>
                            <a:pt x="669" y="28"/>
                          </a:lnTo>
                          <a:lnTo>
                            <a:pt x="694" y="23"/>
                          </a:lnTo>
                          <a:lnTo>
                            <a:pt x="720" y="17"/>
                          </a:lnTo>
                          <a:lnTo>
                            <a:pt x="741" y="13"/>
                          </a:lnTo>
                          <a:lnTo>
                            <a:pt x="764" y="9"/>
                          </a:lnTo>
                          <a:lnTo>
                            <a:pt x="788" y="7"/>
                          </a:lnTo>
                          <a:lnTo>
                            <a:pt x="813" y="5"/>
                          </a:lnTo>
                          <a:lnTo>
                            <a:pt x="845" y="3"/>
                          </a:lnTo>
                          <a:lnTo>
                            <a:pt x="868" y="5"/>
                          </a:lnTo>
                          <a:lnTo>
                            <a:pt x="891" y="7"/>
                          </a:lnTo>
                          <a:lnTo>
                            <a:pt x="912" y="9"/>
                          </a:lnTo>
                          <a:lnTo>
                            <a:pt x="932" y="5"/>
                          </a:lnTo>
                          <a:lnTo>
                            <a:pt x="958" y="3"/>
                          </a:lnTo>
                          <a:lnTo>
                            <a:pt x="981" y="0"/>
                          </a:lnTo>
                          <a:lnTo>
                            <a:pt x="970" y="7"/>
                          </a:lnTo>
                          <a:lnTo>
                            <a:pt x="958" y="13"/>
                          </a:lnTo>
                          <a:lnTo>
                            <a:pt x="949" y="23"/>
                          </a:lnTo>
                          <a:lnTo>
                            <a:pt x="940" y="34"/>
                          </a:lnTo>
                          <a:lnTo>
                            <a:pt x="920" y="34"/>
                          </a:lnTo>
                          <a:lnTo>
                            <a:pt x="900" y="36"/>
                          </a:lnTo>
                          <a:lnTo>
                            <a:pt x="885" y="40"/>
                          </a:lnTo>
                          <a:lnTo>
                            <a:pt x="868" y="44"/>
                          </a:lnTo>
                          <a:lnTo>
                            <a:pt x="851" y="48"/>
                          </a:lnTo>
                          <a:lnTo>
                            <a:pt x="833" y="54"/>
                          </a:lnTo>
                          <a:lnTo>
                            <a:pt x="813" y="59"/>
                          </a:lnTo>
                          <a:lnTo>
                            <a:pt x="793" y="65"/>
                          </a:lnTo>
                          <a:lnTo>
                            <a:pt x="773" y="71"/>
                          </a:lnTo>
                          <a:lnTo>
                            <a:pt x="755" y="77"/>
                          </a:lnTo>
                          <a:lnTo>
                            <a:pt x="738" y="86"/>
                          </a:lnTo>
                          <a:lnTo>
                            <a:pt x="715" y="96"/>
                          </a:lnTo>
                          <a:lnTo>
                            <a:pt x="694" y="108"/>
                          </a:lnTo>
                          <a:lnTo>
                            <a:pt x="672" y="121"/>
                          </a:lnTo>
                          <a:lnTo>
                            <a:pt x="651" y="135"/>
                          </a:lnTo>
                          <a:lnTo>
                            <a:pt x="628" y="156"/>
                          </a:lnTo>
                          <a:lnTo>
                            <a:pt x="608" y="181"/>
                          </a:lnTo>
                          <a:lnTo>
                            <a:pt x="588" y="212"/>
                          </a:lnTo>
                          <a:lnTo>
                            <a:pt x="567" y="250"/>
                          </a:lnTo>
                          <a:lnTo>
                            <a:pt x="547" y="297"/>
                          </a:lnTo>
                          <a:lnTo>
                            <a:pt x="521" y="349"/>
                          </a:lnTo>
                          <a:lnTo>
                            <a:pt x="562" y="327"/>
                          </a:lnTo>
                          <a:lnTo>
                            <a:pt x="599" y="306"/>
                          </a:lnTo>
                          <a:lnTo>
                            <a:pt x="646" y="283"/>
                          </a:lnTo>
                          <a:lnTo>
                            <a:pt x="694" y="258"/>
                          </a:lnTo>
                          <a:lnTo>
                            <a:pt x="715" y="250"/>
                          </a:lnTo>
                          <a:lnTo>
                            <a:pt x="736" y="243"/>
                          </a:lnTo>
                          <a:lnTo>
                            <a:pt x="761" y="237"/>
                          </a:lnTo>
                          <a:lnTo>
                            <a:pt x="787" y="229"/>
                          </a:lnTo>
                          <a:lnTo>
                            <a:pt x="814" y="223"/>
                          </a:lnTo>
                          <a:lnTo>
                            <a:pt x="839" y="221"/>
                          </a:lnTo>
                          <a:lnTo>
                            <a:pt x="860" y="219"/>
                          </a:lnTo>
                          <a:lnTo>
                            <a:pt x="891" y="217"/>
                          </a:lnTo>
                          <a:lnTo>
                            <a:pt x="920" y="219"/>
                          </a:lnTo>
                          <a:lnTo>
                            <a:pt x="943" y="221"/>
                          </a:lnTo>
                          <a:lnTo>
                            <a:pt x="972" y="223"/>
                          </a:lnTo>
                          <a:lnTo>
                            <a:pt x="998" y="225"/>
                          </a:lnTo>
                          <a:lnTo>
                            <a:pt x="1024" y="227"/>
                          </a:lnTo>
                          <a:lnTo>
                            <a:pt x="1051" y="231"/>
                          </a:lnTo>
                          <a:lnTo>
                            <a:pt x="1077" y="233"/>
                          </a:lnTo>
                          <a:lnTo>
                            <a:pt x="1105" y="237"/>
                          </a:lnTo>
                          <a:lnTo>
                            <a:pt x="1134" y="239"/>
                          </a:lnTo>
                          <a:lnTo>
                            <a:pt x="1160" y="243"/>
                          </a:lnTo>
                          <a:lnTo>
                            <a:pt x="1192" y="246"/>
                          </a:lnTo>
                          <a:lnTo>
                            <a:pt x="1223" y="248"/>
                          </a:lnTo>
                          <a:lnTo>
                            <a:pt x="1253" y="254"/>
                          </a:lnTo>
                          <a:lnTo>
                            <a:pt x="1301" y="260"/>
                          </a:lnTo>
                          <a:lnTo>
                            <a:pt x="1316" y="260"/>
                          </a:lnTo>
                          <a:lnTo>
                            <a:pt x="1328" y="260"/>
                          </a:lnTo>
                          <a:lnTo>
                            <a:pt x="1344" y="266"/>
                          </a:lnTo>
                          <a:lnTo>
                            <a:pt x="1370" y="275"/>
                          </a:lnTo>
                          <a:lnTo>
                            <a:pt x="1324" y="266"/>
                          </a:lnTo>
                          <a:lnTo>
                            <a:pt x="1302" y="262"/>
                          </a:lnTo>
                          <a:lnTo>
                            <a:pt x="1284" y="262"/>
                          </a:lnTo>
                          <a:lnTo>
                            <a:pt x="1241" y="266"/>
                          </a:lnTo>
                          <a:lnTo>
                            <a:pt x="1212" y="268"/>
                          </a:lnTo>
                          <a:lnTo>
                            <a:pt x="1177" y="270"/>
                          </a:lnTo>
                          <a:lnTo>
                            <a:pt x="1146" y="270"/>
                          </a:lnTo>
                          <a:lnTo>
                            <a:pt x="1116" y="271"/>
                          </a:lnTo>
                          <a:lnTo>
                            <a:pt x="1088" y="273"/>
                          </a:lnTo>
                          <a:lnTo>
                            <a:pt x="1062" y="270"/>
                          </a:lnTo>
                          <a:lnTo>
                            <a:pt x="1030" y="268"/>
                          </a:lnTo>
                          <a:lnTo>
                            <a:pt x="998" y="270"/>
                          </a:lnTo>
                          <a:lnTo>
                            <a:pt x="969" y="273"/>
                          </a:lnTo>
                          <a:lnTo>
                            <a:pt x="943" y="275"/>
                          </a:lnTo>
                          <a:lnTo>
                            <a:pt x="914" y="277"/>
                          </a:lnTo>
                          <a:lnTo>
                            <a:pt x="891" y="277"/>
                          </a:lnTo>
                          <a:lnTo>
                            <a:pt x="863" y="279"/>
                          </a:lnTo>
                          <a:lnTo>
                            <a:pt x="839" y="285"/>
                          </a:lnTo>
                          <a:lnTo>
                            <a:pt x="816" y="289"/>
                          </a:lnTo>
                          <a:lnTo>
                            <a:pt x="793" y="295"/>
                          </a:lnTo>
                          <a:lnTo>
                            <a:pt x="769" y="300"/>
                          </a:lnTo>
                          <a:lnTo>
                            <a:pt x="744" y="308"/>
                          </a:lnTo>
                          <a:lnTo>
                            <a:pt x="717" y="316"/>
                          </a:lnTo>
                          <a:lnTo>
                            <a:pt x="694" y="322"/>
                          </a:lnTo>
                          <a:lnTo>
                            <a:pt x="651" y="333"/>
                          </a:lnTo>
                          <a:lnTo>
                            <a:pt x="626" y="339"/>
                          </a:lnTo>
                          <a:lnTo>
                            <a:pt x="588" y="356"/>
                          </a:lnTo>
                          <a:lnTo>
                            <a:pt x="538" y="376"/>
                          </a:lnTo>
                          <a:lnTo>
                            <a:pt x="591" y="381"/>
                          </a:lnTo>
                          <a:lnTo>
                            <a:pt x="652" y="385"/>
                          </a:lnTo>
                          <a:lnTo>
                            <a:pt x="665" y="389"/>
                          </a:lnTo>
                          <a:lnTo>
                            <a:pt x="694" y="405"/>
                          </a:lnTo>
                          <a:lnTo>
                            <a:pt x="712" y="414"/>
                          </a:lnTo>
                          <a:lnTo>
                            <a:pt x="730" y="424"/>
                          </a:lnTo>
                          <a:lnTo>
                            <a:pt x="735" y="430"/>
                          </a:lnTo>
                          <a:lnTo>
                            <a:pt x="744" y="447"/>
                          </a:lnTo>
                          <a:lnTo>
                            <a:pt x="764" y="480"/>
                          </a:lnTo>
                          <a:lnTo>
                            <a:pt x="743" y="466"/>
                          </a:lnTo>
                          <a:lnTo>
                            <a:pt x="717" y="449"/>
                          </a:lnTo>
                          <a:lnTo>
                            <a:pt x="694" y="443"/>
                          </a:lnTo>
                          <a:lnTo>
                            <a:pt x="652" y="432"/>
                          </a:lnTo>
                          <a:lnTo>
                            <a:pt x="622" y="424"/>
                          </a:lnTo>
                          <a:lnTo>
                            <a:pt x="591" y="414"/>
                          </a:lnTo>
                          <a:lnTo>
                            <a:pt x="574" y="408"/>
                          </a:lnTo>
                          <a:lnTo>
                            <a:pt x="539" y="414"/>
                          </a:lnTo>
                          <a:lnTo>
                            <a:pt x="516" y="418"/>
                          </a:lnTo>
                          <a:lnTo>
                            <a:pt x="486" y="424"/>
                          </a:lnTo>
                          <a:lnTo>
                            <a:pt x="501" y="430"/>
                          </a:lnTo>
                          <a:lnTo>
                            <a:pt x="518" y="435"/>
                          </a:lnTo>
                          <a:lnTo>
                            <a:pt x="541" y="445"/>
                          </a:lnTo>
                          <a:lnTo>
                            <a:pt x="567" y="443"/>
                          </a:lnTo>
                          <a:lnTo>
                            <a:pt x="610" y="445"/>
                          </a:lnTo>
                          <a:lnTo>
                            <a:pt x="636" y="451"/>
                          </a:lnTo>
                          <a:lnTo>
                            <a:pt x="669" y="459"/>
                          </a:lnTo>
                          <a:lnTo>
                            <a:pt x="694" y="468"/>
                          </a:lnTo>
                          <a:lnTo>
                            <a:pt x="723" y="476"/>
                          </a:lnTo>
                          <a:lnTo>
                            <a:pt x="756" y="486"/>
                          </a:lnTo>
                          <a:lnTo>
                            <a:pt x="785" y="493"/>
                          </a:lnTo>
                          <a:lnTo>
                            <a:pt x="811" y="497"/>
                          </a:lnTo>
                          <a:lnTo>
                            <a:pt x="833" y="503"/>
                          </a:lnTo>
                          <a:lnTo>
                            <a:pt x="854" y="509"/>
                          </a:lnTo>
                          <a:lnTo>
                            <a:pt x="880" y="516"/>
                          </a:lnTo>
                          <a:lnTo>
                            <a:pt x="908" y="528"/>
                          </a:lnTo>
                          <a:lnTo>
                            <a:pt x="934" y="542"/>
                          </a:lnTo>
                          <a:lnTo>
                            <a:pt x="946" y="551"/>
                          </a:lnTo>
                          <a:lnTo>
                            <a:pt x="964" y="574"/>
                          </a:lnTo>
                          <a:lnTo>
                            <a:pt x="987" y="599"/>
                          </a:lnTo>
                          <a:lnTo>
                            <a:pt x="1003" y="621"/>
                          </a:lnTo>
                          <a:lnTo>
                            <a:pt x="1018" y="646"/>
                          </a:lnTo>
                          <a:lnTo>
                            <a:pt x="1033" y="669"/>
                          </a:lnTo>
                          <a:lnTo>
                            <a:pt x="1048" y="694"/>
                          </a:lnTo>
                          <a:lnTo>
                            <a:pt x="1062" y="715"/>
                          </a:lnTo>
                          <a:lnTo>
                            <a:pt x="1077" y="740"/>
                          </a:lnTo>
                          <a:lnTo>
                            <a:pt x="1096" y="767"/>
                          </a:lnTo>
                          <a:lnTo>
                            <a:pt x="1111" y="796"/>
                          </a:lnTo>
                          <a:lnTo>
                            <a:pt x="1128" y="817"/>
                          </a:lnTo>
                          <a:lnTo>
                            <a:pt x="1149" y="844"/>
                          </a:lnTo>
                          <a:lnTo>
                            <a:pt x="1122" y="823"/>
                          </a:lnTo>
                          <a:lnTo>
                            <a:pt x="1102" y="810"/>
                          </a:lnTo>
                          <a:lnTo>
                            <a:pt x="1076" y="792"/>
                          </a:lnTo>
                          <a:lnTo>
                            <a:pt x="1051" y="773"/>
                          </a:lnTo>
                          <a:lnTo>
                            <a:pt x="1030" y="756"/>
                          </a:lnTo>
                          <a:lnTo>
                            <a:pt x="1010" y="740"/>
                          </a:lnTo>
                          <a:lnTo>
                            <a:pt x="992" y="729"/>
                          </a:lnTo>
                          <a:lnTo>
                            <a:pt x="972" y="715"/>
                          </a:lnTo>
                          <a:lnTo>
                            <a:pt x="949" y="700"/>
                          </a:lnTo>
                          <a:lnTo>
                            <a:pt x="929" y="686"/>
                          </a:lnTo>
                          <a:lnTo>
                            <a:pt x="911" y="673"/>
                          </a:lnTo>
                          <a:lnTo>
                            <a:pt x="886" y="655"/>
                          </a:lnTo>
                          <a:lnTo>
                            <a:pt x="860" y="638"/>
                          </a:lnTo>
                          <a:lnTo>
                            <a:pt x="836" y="617"/>
                          </a:lnTo>
                          <a:lnTo>
                            <a:pt x="811" y="599"/>
                          </a:lnTo>
                          <a:lnTo>
                            <a:pt x="788" y="586"/>
                          </a:lnTo>
                          <a:lnTo>
                            <a:pt x="767" y="571"/>
                          </a:lnTo>
                          <a:lnTo>
                            <a:pt x="740" y="557"/>
                          </a:lnTo>
                          <a:lnTo>
                            <a:pt x="717" y="547"/>
                          </a:lnTo>
                          <a:lnTo>
                            <a:pt x="694" y="540"/>
                          </a:lnTo>
                          <a:lnTo>
                            <a:pt x="660" y="530"/>
                          </a:lnTo>
                          <a:lnTo>
                            <a:pt x="629" y="520"/>
                          </a:lnTo>
                          <a:lnTo>
                            <a:pt x="607" y="515"/>
                          </a:lnTo>
                          <a:lnTo>
                            <a:pt x="582" y="507"/>
                          </a:lnTo>
                          <a:lnTo>
                            <a:pt x="547" y="489"/>
                          </a:lnTo>
                          <a:lnTo>
                            <a:pt x="510" y="472"/>
                          </a:lnTo>
                          <a:lnTo>
                            <a:pt x="565" y="509"/>
                          </a:lnTo>
                          <a:lnTo>
                            <a:pt x="570" y="516"/>
                          </a:lnTo>
                          <a:lnTo>
                            <a:pt x="582" y="532"/>
                          </a:lnTo>
                          <a:lnTo>
                            <a:pt x="596" y="551"/>
                          </a:lnTo>
                          <a:lnTo>
                            <a:pt x="611" y="574"/>
                          </a:lnTo>
                          <a:lnTo>
                            <a:pt x="628" y="596"/>
                          </a:lnTo>
                          <a:lnTo>
                            <a:pt x="643" y="621"/>
                          </a:lnTo>
                          <a:lnTo>
                            <a:pt x="663" y="646"/>
                          </a:lnTo>
                          <a:lnTo>
                            <a:pt x="678" y="667"/>
                          </a:lnTo>
                          <a:lnTo>
                            <a:pt x="694" y="688"/>
                          </a:lnTo>
                          <a:lnTo>
                            <a:pt x="709" y="711"/>
                          </a:lnTo>
                          <a:lnTo>
                            <a:pt x="729" y="742"/>
                          </a:lnTo>
                          <a:lnTo>
                            <a:pt x="744" y="767"/>
                          </a:lnTo>
                          <a:lnTo>
                            <a:pt x="758" y="787"/>
                          </a:lnTo>
                          <a:lnTo>
                            <a:pt x="769" y="812"/>
                          </a:lnTo>
                          <a:lnTo>
                            <a:pt x="781" y="835"/>
                          </a:lnTo>
                          <a:lnTo>
                            <a:pt x="788" y="858"/>
                          </a:lnTo>
                          <a:lnTo>
                            <a:pt x="795" y="875"/>
                          </a:lnTo>
                          <a:lnTo>
                            <a:pt x="799" y="900"/>
                          </a:lnTo>
                          <a:lnTo>
                            <a:pt x="802" y="933"/>
                          </a:lnTo>
                          <a:lnTo>
                            <a:pt x="805" y="964"/>
                          </a:lnTo>
                          <a:lnTo>
                            <a:pt x="810" y="997"/>
                          </a:lnTo>
                          <a:lnTo>
                            <a:pt x="814" y="1026"/>
                          </a:lnTo>
                          <a:lnTo>
                            <a:pt x="818" y="1057"/>
                          </a:lnTo>
                          <a:lnTo>
                            <a:pt x="796" y="1026"/>
                          </a:lnTo>
                          <a:lnTo>
                            <a:pt x="781" y="1005"/>
                          </a:lnTo>
                          <a:lnTo>
                            <a:pt x="764" y="983"/>
                          </a:lnTo>
                          <a:lnTo>
                            <a:pt x="755" y="966"/>
                          </a:lnTo>
                          <a:lnTo>
                            <a:pt x="744" y="943"/>
                          </a:lnTo>
                          <a:lnTo>
                            <a:pt x="736" y="918"/>
                          </a:lnTo>
                          <a:lnTo>
                            <a:pt x="726" y="889"/>
                          </a:lnTo>
                          <a:lnTo>
                            <a:pt x="714" y="862"/>
                          </a:lnTo>
                          <a:lnTo>
                            <a:pt x="701" y="831"/>
                          </a:lnTo>
                          <a:lnTo>
                            <a:pt x="691" y="806"/>
                          </a:lnTo>
                          <a:lnTo>
                            <a:pt x="678" y="781"/>
                          </a:lnTo>
                          <a:lnTo>
                            <a:pt x="663" y="758"/>
                          </a:lnTo>
                          <a:lnTo>
                            <a:pt x="651" y="738"/>
                          </a:lnTo>
                          <a:lnTo>
                            <a:pt x="633" y="715"/>
                          </a:lnTo>
                          <a:lnTo>
                            <a:pt x="611" y="692"/>
                          </a:lnTo>
                          <a:lnTo>
                            <a:pt x="597" y="673"/>
                          </a:lnTo>
                          <a:lnTo>
                            <a:pt x="581" y="653"/>
                          </a:lnTo>
                          <a:lnTo>
                            <a:pt x="577" y="634"/>
                          </a:lnTo>
                          <a:lnTo>
                            <a:pt x="567" y="607"/>
                          </a:lnTo>
                          <a:lnTo>
                            <a:pt x="555" y="586"/>
                          </a:lnTo>
                          <a:lnTo>
                            <a:pt x="545" y="561"/>
                          </a:lnTo>
                          <a:lnTo>
                            <a:pt x="538" y="553"/>
                          </a:lnTo>
                          <a:lnTo>
                            <a:pt x="518" y="530"/>
                          </a:lnTo>
                          <a:lnTo>
                            <a:pt x="504" y="509"/>
                          </a:lnTo>
                          <a:lnTo>
                            <a:pt x="490" y="488"/>
                          </a:lnTo>
                          <a:lnTo>
                            <a:pt x="477" y="468"/>
                          </a:lnTo>
                          <a:lnTo>
                            <a:pt x="452" y="480"/>
                          </a:lnTo>
                          <a:lnTo>
                            <a:pt x="429" y="495"/>
                          </a:lnTo>
                          <a:lnTo>
                            <a:pt x="403" y="518"/>
                          </a:lnTo>
                          <a:lnTo>
                            <a:pt x="377" y="538"/>
                          </a:lnTo>
                          <a:lnTo>
                            <a:pt x="359" y="557"/>
                          </a:lnTo>
                          <a:lnTo>
                            <a:pt x="344" y="578"/>
                          </a:lnTo>
                          <a:lnTo>
                            <a:pt x="325" y="605"/>
                          </a:lnTo>
                          <a:lnTo>
                            <a:pt x="304" y="638"/>
                          </a:lnTo>
                          <a:lnTo>
                            <a:pt x="287" y="663"/>
                          </a:lnTo>
                          <a:lnTo>
                            <a:pt x="267" y="696"/>
                          </a:lnTo>
                          <a:lnTo>
                            <a:pt x="252" y="723"/>
                          </a:lnTo>
                          <a:lnTo>
                            <a:pt x="236" y="748"/>
                          </a:lnTo>
                          <a:lnTo>
                            <a:pt x="221" y="775"/>
                          </a:lnTo>
                          <a:lnTo>
                            <a:pt x="209" y="802"/>
                          </a:lnTo>
                          <a:lnTo>
                            <a:pt x="194" y="831"/>
                          </a:lnTo>
                          <a:lnTo>
                            <a:pt x="180" y="860"/>
                          </a:lnTo>
                          <a:lnTo>
                            <a:pt x="160" y="893"/>
                          </a:lnTo>
                          <a:lnTo>
                            <a:pt x="142" y="925"/>
                          </a:lnTo>
                          <a:lnTo>
                            <a:pt x="122" y="962"/>
                          </a:lnTo>
                          <a:lnTo>
                            <a:pt x="103" y="991"/>
                          </a:lnTo>
                          <a:lnTo>
                            <a:pt x="90" y="1010"/>
                          </a:lnTo>
                          <a:lnTo>
                            <a:pt x="74" y="1032"/>
                          </a:lnTo>
                          <a:lnTo>
                            <a:pt x="59" y="1051"/>
                          </a:lnTo>
                          <a:lnTo>
                            <a:pt x="41" y="1070"/>
                          </a:lnTo>
                          <a:lnTo>
                            <a:pt x="22" y="1089"/>
                          </a:lnTo>
                          <a:lnTo>
                            <a:pt x="0" y="1115"/>
                          </a:lnTo>
                          <a:lnTo>
                            <a:pt x="7" y="1084"/>
                          </a:lnTo>
                          <a:lnTo>
                            <a:pt x="15" y="1060"/>
                          </a:lnTo>
                          <a:lnTo>
                            <a:pt x="27" y="1033"/>
                          </a:lnTo>
                          <a:lnTo>
                            <a:pt x="41" y="1010"/>
                          </a:lnTo>
                          <a:lnTo>
                            <a:pt x="62" y="976"/>
                          </a:lnTo>
                          <a:lnTo>
                            <a:pt x="85" y="941"/>
                          </a:lnTo>
                          <a:lnTo>
                            <a:pt x="110" y="900"/>
                          </a:lnTo>
                          <a:lnTo>
                            <a:pt x="129" y="868"/>
                          </a:lnTo>
                          <a:lnTo>
                            <a:pt x="149" y="835"/>
                          </a:lnTo>
                          <a:lnTo>
                            <a:pt x="169" y="806"/>
                          </a:lnTo>
                          <a:lnTo>
                            <a:pt x="183" y="781"/>
                          </a:lnTo>
                          <a:lnTo>
                            <a:pt x="201" y="756"/>
                          </a:lnTo>
                          <a:lnTo>
                            <a:pt x="217" y="734"/>
                          </a:lnTo>
                          <a:lnTo>
                            <a:pt x="236" y="707"/>
                          </a:lnTo>
                          <a:lnTo>
                            <a:pt x="256" y="680"/>
                          </a:lnTo>
                          <a:lnTo>
                            <a:pt x="276" y="653"/>
                          </a:lnTo>
                          <a:lnTo>
                            <a:pt x="296" y="623"/>
                          </a:lnTo>
                          <a:lnTo>
                            <a:pt x="313" y="598"/>
                          </a:lnTo>
                          <a:lnTo>
                            <a:pt x="330" y="572"/>
                          </a:lnTo>
                          <a:lnTo>
                            <a:pt x="342" y="549"/>
                          </a:lnTo>
                          <a:lnTo>
                            <a:pt x="350" y="530"/>
                          </a:lnTo>
                          <a:lnTo>
                            <a:pt x="359" y="513"/>
                          </a:lnTo>
                          <a:lnTo>
                            <a:pt x="368" y="493"/>
                          </a:lnTo>
                          <a:lnTo>
                            <a:pt x="382" y="476"/>
                          </a:lnTo>
                          <a:lnTo>
                            <a:pt x="402" y="451"/>
                          </a:lnTo>
                          <a:lnTo>
                            <a:pt x="418" y="430"/>
                          </a:lnTo>
                          <a:lnTo>
                            <a:pt x="434" y="412"/>
                          </a:lnTo>
                          <a:lnTo>
                            <a:pt x="448" y="393"/>
                          </a:lnTo>
                          <a:lnTo>
                            <a:pt x="443" y="374"/>
                          </a:lnTo>
                          <a:lnTo>
                            <a:pt x="435" y="347"/>
                          </a:lnTo>
                          <a:lnTo>
                            <a:pt x="397" y="333"/>
                          </a:lnTo>
                          <a:lnTo>
                            <a:pt x="354" y="302"/>
                          </a:lnTo>
                          <a:lnTo>
                            <a:pt x="311" y="273"/>
                          </a:lnTo>
                          <a:lnTo>
                            <a:pt x="287" y="256"/>
                          </a:lnTo>
                          <a:lnTo>
                            <a:pt x="267" y="244"/>
                          </a:lnTo>
                          <a:lnTo>
                            <a:pt x="233" y="229"/>
                          </a:lnTo>
                          <a:lnTo>
                            <a:pt x="200" y="217"/>
                          </a:lnTo>
                          <a:lnTo>
                            <a:pt x="163" y="206"/>
                          </a:lnTo>
                          <a:lnTo>
                            <a:pt x="137" y="196"/>
                          </a:lnTo>
                          <a:lnTo>
                            <a:pt x="105" y="185"/>
                          </a:lnTo>
                          <a:lnTo>
                            <a:pt x="76" y="175"/>
                          </a:lnTo>
                          <a:lnTo>
                            <a:pt x="48" y="169"/>
                          </a:lnTo>
                          <a:lnTo>
                            <a:pt x="24" y="162"/>
                          </a:lnTo>
                          <a:lnTo>
                            <a:pt x="47" y="160"/>
                          </a:lnTo>
                          <a:lnTo>
                            <a:pt x="64" y="156"/>
                          </a:lnTo>
                          <a:lnTo>
                            <a:pt x="77" y="154"/>
                          </a:lnTo>
                          <a:lnTo>
                            <a:pt x="93" y="152"/>
                          </a:lnTo>
                          <a:lnTo>
                            <a:pt x="108" y="154"/>
                          </a:lnTo>
                          <a:lnTo>
                            <a:pt x="140" y="169"/>
                          </a:lnTo>
                          <a:lnTo>
                            <a:pt x="168" y="183"/>
                          </a:lnTo>
                          <a:lnTo>
                            <a:pt x="197" y="200"/>
                          </a:lnTo>
                          <a:lnTo>
                            <a:pt x="226" y="217"/>
                          </a:lnTo>
                          <a:lnTo>
                            <a:pt x="261" y="235"/>
                          </a:lnTo>
                          <a:lnTo>
                            <a:pt x="292" y="254"/>
                          </a:lnTo>
                          <a:lnTo>
                            <a:pt x="316" y="266"/>
                          </a:lnTo>
                          <a:lnTo>
                            <a:pt x="359" y="289"/>
                          </a:lnTo>
                          <a:lnTo>
                            <a:pt x="382" y="297"/>
                          </a:lnTo>
                          <a:lnTo>
                            <a:pt x="399" y="293"/>
                          </a:lnTo>
                          <a:lnTo>
                            <a:pt x="415" y="289"/>
                          </a:lnTo>
                          <a:lnTo>
                            <a:pt x="432" y="285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3096" name="Freeform 24"/>
                    <p:cNvSpPr>
                      <a:spLocks/>
                    </p:cNvSpPr>
                    <p:nvPr/>
                  </p:nvSpPr>
                  <p:spPr bwMode="ltGray">
                    <a:xfrm>
                      <a:off x="4692" y="2814"/>
                      <a:ext cx="121" cy="627"/>
                    </a:xfrm>
                    <a:custGeom>
                      <a:avLst/>
                      <a:gdLst/>
                      <a:ahLst/>
                      <a:cxnLst>
                        <a:cxn ang="0">
                          <a:pos x="65" y="0"/>
                        </a:cxn>
                        <a:cxn ang="0">
                          <a:pos x="78" y="30"/>
                        </a:cxn>
                        <a:cxn ang="0">
                          <a:pos x="89" y="50"/>
                        </a:cxn>
                        <a:cxn ang="0">
                          <a:pos x="109" y="79"/>
                        </a:cxn>
                        <a:cxn ang="0">
                          <a:pos x="113" y="106"/>
                        </a:cxn>
                        <a:cxn ang="0">
                          <a:pos x="118" y="142"/>
                        </a:cxn>
                        <a:cxn ang="0">
                          <a:pos x="118" y="185"/>
                        </a:cxn>
                        <a:cxn ang="0">
                          <a:pos x="120" y="212"/>
                        </a:cxn>
                        <a:cxn ang="0">
                          <a:pos x="118" y="243"/>
                        </a:cxn>
                        <a:cxn ang="0">
                          <a:pos x="113" y="284"/>
                        </a:cxn>
                        <a:cxn ang="0">
                          <a:pos x="109" y="316"/>
                        </a:cxn>
                        <a:cxn ang="0">
                          <a:pos x="100" y="370"/>
                        </a:cxn>
                        <a:cxn ang="0">
                          <a:pos x="92" y="398"/>
                        </a:cxn>
                        <a:cxn ang="0">
                          <a:pos x="77" y="432"/>
                        </a:cxn>
                        <a:cxn ang="0">
                          <a:pos x="57" y="471"/>
                        </a:cxn>
                        <a:cxn ang="0">
                          <a:pos x="41" y="506"/>
                        </a:cxn>
                        <a:cxn ang="0">
                          <a:pos x="24" y="540"/>
                        </a:cxn>
                        <a:cxn ang="0">
                          <a:pos x="10" y="569"/>
                        </a:cxn>
                        <a:cxn ang="0">
                          <a:pos x="0" y="626"/>
                        </a:cxn>
                        <a:cxn ang="0">
                          <a:pos x="6" y="569"/>
                        </a:cxn>
                        <a:cxn ang="0">
                          <a:pos x="10" y="529"/>
                        </a:cxn>
                        <a:cxn ang="0">
                          <a:pos x="13" y="492"/>
                        </a:cxn>
                        <a:cxn ang="0">
                          <a:pos x="16" y="454"/>
                        </a:cxn>
                        <a:cxn ang="0">
                          <a:pos x="22" y="405"/>
                        </a:cxn>
                        <a:cxn ang="0">
                          <a:pos x="31" y="370"/>
                        </a:cxn>
                        <a:cxn ang="0">
                          <a:pos x="41" y="336"/>
                        </a:cxn>
                        <a:cxn ang="0">
                          <a:pos x="50" y="303"/>
                        </a:cxn>
                        <a:cxn ang="0">
                          <a:pos x="57" y="270"/>
                        </a:cxn>
                        <a:cxn ang="0">
                          <a:pos x="65" y="235"/>
                        </a:cxn>
                        <a:cxn ang="0">
                          <a:pos x="69" y="200"/>
                        </a:cxn>
                        <a:cxn ang="0">
                          <a:pos x="72" y="171"/>
                        </a:cxn>
                        <a:cxn ang="0">
                          <a:pos x="75" y="137"/>
                        </a:cxn>
                        <a:cxn ang="0">
                          <a:pos x="75" y="98"/>
                        </a:cxn>
                        <a:cxn ang="0">
                          <a:pos x="75" y="50"/>
                        </a:cxn>
                        <a:cxn ang="0">
                          <a:pos x="71" y="28"/>
                        </a:cxn>
                        <a:cxn ang="0">
                          <a:pos x="65" y="0"/>
                        </a:cxn>
                      </a:cxnLst>
                      <a:rect l="0" t="0" r="r" b="b"/>
                      <a:pathLst>
                        <a:path w="121" h="627">
                          <a:moveTo>
                            <a:pt x="65" y="0"/>
                          </a:moveTo>
                          <a:lnTo>
                            <a:pt x="78" y="30"/>
                          </a:lnTo>
                          <a:lnTo>
                            <a:pt x="89" y="50"/>
                          </a:lnTo>
                          <a:lnTo>
                            <a:pt x="109" y="79"/>
                          </a:lnTo>
                          <a:lnTo>
                            <a:pt x="113" y="106"/>
                          </a:lnTo>
                          <a:lnTo>
                            <a:pt x="118" y="142"/>
                          </a:lnTo>
                          <a:lnTo>
                            <a:pt x="118" y="185"/>
                          </a:lnTo>
                          <a:lnTo>
                            <a:pt x="120" y="212"/>
                          </a:lnTo>
                          <a:lnTo>
                            <a:pt x="118" y="243"/>
                          </a:lnTo>
                          <a:lnTo>
                            <a:pt x="113" y="284"/>
                          </a:lnTo>
                          <a:lnTo>
                            <a:pt x="109" y="316"/>
                          </a:lnTo>
                          <a:lnTo>
                            <a:pt x="100" y="370"/>
                          </a:lnTo>
                          <a:lnTo>
                            <a:pt x="92" y="398"/>
                          </a:lnTo>
                          <a:lnTo>
                            <a:pt x="77" y="432"/>
                          </a:lnTo>
                          <a:lnTo>
                            <a:pt x="57" y="471"/>
                          </a:lnTo>
                          <a:lnTo>
                            <a:pt x="41" y="506"/>
                          </a:lnTo>
                          <a:lnTo>
                            <a:pt x="24" y="540"/>
                          </a:lnTo>
                          <a:lnTo>
                            <a:pt x="10" y="569"/>
                          </a:lnTo>
                          <a:lnTo>
                            <a:pt x="0" y="626"/>
                          </a:lnTo>
                          <a:lnTo>
                            <a:pt x="6" y="569"/>
                          </a:lnTo>
                          <a:lnTo>
                            <a:pt x="10" y="529"/>
                          </a:lnTo>
                          <a:lnTo>
                            <a:pt x="13" y="492"/>
                          </a:lnTo>
                          <a:lnTo>
                            <a:pt x="16" y="454"/>
                          </a:lnTo>
                          <a:lnTo>
                            <a:pt x="22" y="405"/>
                          </a:lnTo>
                          <a:lnTo>
                            <a:pt x="31" y="370"/>
                          </a:lnTo>
                          <a:lnTo>
                            <a:pt x="41" y="336"/>
                          </a:lnTo>
                          <a:lnTo>
                            <a:pt x="50" y="303"/>
                          </a:lnTo>
                          <a:lnTo>
                            <a:pt x="57" y="270"/>
                          </a:lnTo>
                          <a:lnTo>
                            <a:pt x="65" y="235"/>
                          </a:lnTo>
                          <a:lnTo>
                            <a:pt x="69" y="200"/>
                          </a:lnTo>
                          <a:lnTo>
                            <a:pt x="72" y="171"/>
                          </a:lnTo>
                          <a:lnTo>
                            <a:pt x="75" y="137"/>
                          </a:lnTo>
                          <a:lnTo>
                            <a:pt x="75" y="98"/>
                          </a:lnTo>
                          <a:lnTo>
                            <a:pt x="75" y="50"/>
                          </a:lnTo>
                          <a:lnTo>
                            <a:pt x="71" y="28"/>
                          </a:lnTo>
                          <a:lnTo>
                            <a:pt x="65" y="0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3097" name="Freeform 25"/>
                    <p:cNvSpPr>
                      <a:spLocks/>
                    </p:cNvSpPr>
                    <p:nvPr/>
                  </p:nvSpPr>
                  <p:spPr bwMode="ltGray">
                    <a:xfrm>
                      <a:off x="4104" y="2469"/>
                      <a:ext cx="538" cy="159"/>
                    </a:xfrm>
                    <a:custGeom>
                      <a:avLst/>
                      <a:gdLst/>
                      <a:ahLst/>
                      <a:cxnLst>
                        <a:cxn ang="0">
                          <a:pos x="537" y="158"/>
                        </a:cxn>
                        <a:cxn ang="0">
                          <a:pos x="527" y="131"/>
                        </a:cxn>
                        <a:cxn ang="0">
                          <a:pos x="515" y="105"/>
                        </a:cxn>
                        <a:cxn ang="0">
                          <a:pos x="506" y="102"/>
                        </a:cxn>
                        <a:cxn ang="0">
                          <a:pos x="484" y="94"/>
                        </a:cxn>
                        <a:cxn ang="0">
                          <a:pos x="463" y="88"/>
                        </a:cxn>
                        <a:cxn ang="0">
                          <a:pos x="443" y="94"/>
                        </a:cxn>
                        <a:cxn ang="0">
                          <a:pos x="419" y="98"/>
                        </a:cxn>
                        <a:cxn ang="0">
                          <a:pos x="390" y="86"/>
                        </a:cxn>
                        <a:cxn ang="0">
                          <a:pos x="353" y="73"/>
                        </a:cxn>
                        <a:cxn ang="0">
                          <a:pos x="318" y="59"/>
                        </a:cxn>
                        <a:cxn ang="0">
                          <a:pos x="293" y="52"/>
                        </a:cxn>
                        <a:cxn ang="0">
                          <a:pos x="253" y="40"/>
                        </a:cxn>
                        <a:cxn ang="0">
                          <a:pos x="214" y="26"/>
                        </a:cxn>
                        <a:cxn ang="0">
                          <a:pos x="174" y="15"/>
                        </a:cxn>
                        <a:cxn ang="0">
                          <a:pos x="134" y="5"/>
                        </a:cxn>
                        <a:cxn ang="0">
                          <a:pos x="90" y="1"/>
                        </a:cxn>
                        <a:cxn ang="0">
                          <a:pos x="50" y="0"/>
                        </a:cxn>
                        <a:cxn ang="0">
                          <a:pos x="39" y="3"/>
                        </a:cxn>
                        <a:cxn ang="0">
                          <a:pos x="24" y="13"/>
                        </a:cxn>
                        <a:cxn ang="0">
                          <a:pos x="10" y="25"/>
                        </a:cxn>
                        <a:cxn ang="0">
                          <a:pos x="0" y="34"/>
                        </a:cxn>
                        <a:cxn ang="0">
                          <a:pos x="18" y="36"/>
                        </a:cxn>
                        <a:cxn ang="0">
                          <a:pos x="39" y="38"/>
                        </a:cxn>
                        <a:cxn ang="0">
                          <a:pos x="59" y="40"/>
                        </a:cxn>
                        <a:cxn ang="0">
                          <a:pos x="74" y="38"/>
                        </a:cxn>
                        <a:cxn ang="0">
                          <a:pos x="94" y="36"/>
                        </a:cxn>
                        <a:cxn ang="0">
                          <a:pos x="123" y="34"/>
                        </a:cxn>
                        <a:cxn ang="0">
                          <a:pos x="162" y="36"/>
                        </a:cxn>
                        <a:cxn ang="0">
                          <a:pos x="195" y="40"/>
                        </a:cxn>
                        <a:cxn ang="0">
                          <a:pos x="226" y="46"/>
                        </a:cxn>
                        <a:cxn ang="0">
                          <a:pos x="257" y="52"/>
                        </a:cxn>
                        <a:cxn ang="0">
                          <a:pos x="289" y="53"/>
                        </a:cxn>
                        <a:cxn ang="0">
                          <a:pos x="315" y="63"/>
                        </a:cxn>
                        <a:cxn ang="0">
                          <a:pos x="342" y="75"/>
                        </a:cxn>
                        <a:cxn ang="0">
                          <a:pos x="367" y="88"/>
                        </a:cxn>
                        <a:cxn ang="0">
                          <a:pos x="396" y="102"/>
                        </a:cxn>
                        <a:cxn ang="0">
                          <a:pos x="408" y="104"/>
                        </a:cxn>
                        <a:cxn ang="0">
                          <a:pos x="422" y="102"/>
                        </a:cxn>
                        <a:cxn ang="0">
                          <a:pos x="442" y="111"/>
                        </a:cxn>
                        <a:cxn ang="0">
                          <a:pos x="463" y="121"/>
                        </a:cxn>
                        <a:cxn ang="0">
                          <a:pos x="483" y="131"/>
                        </a:cxn>
                        <a:cxn ang="0">
                          <a:pos x="510" y="144"/>
                        </a:cxn>
                        <a:cxn ang="0">
                          <a:pos x="527" y="152"/>
                        </a:cxn>
                        <a:cxn ang="0">
                          <a:pos x="537" y="158"/>
                        </a:cxn>
                      </a:cxnLst>
                      <a:rect l="0" t="0" r="r" b="b"/>
                      <a:pathLst>
                        <a:path w="538" h="159">
                          <a:moveTo>
                            <a:pt x="537" y="158"/>
                          </a:moveTo>
                          <a:lnTo>
                            <a:pt x="527" y="131"/>
                          </a:lnTo>
                          <a:lnTo>
                            <a:pt x="515" y="105"/>
                          </a:lnTo>
                          <a:lnTo>
                            <a:pt x="506" y="102"/>
                          </a:lnTo>
                          <a:lnTo>
                            <a:pt x="484" y="94"/>
                          </a:lnTo>
                          <a:lnTo>
                            <a:pt x="463" y="88"/>
                          </a:lnTo>
                          <a:lnTo>
                            <a:pt x="443" y="94"/>
                          </a:lnTo>
                          <a:lnTo>
                            <a:pt x="419" y="98"/>
                          </a:lnTo>
                          <a:lnTo>
                            <a:pt x="390" y="86"/>
                          </a:lnTo>
                          <a:lnTo>
                            <a:pt x="353" y="73"/>
                          </a:lnTo>
                          <a:lnTo>
                            <a:pt x="318" y="59"/>
                          </a:lnTo>
                          <a:lnTo>
                            <a:pt x="293" y="52"/>
                          </a:lnTo>
                          <a:lnTo>
                            <a:pt x="253" y="40"/>
                          </a:lnTo>
                          <a:lnTo>
                            <a:pt x="214" y="26"/>
                          </a:lnTo>
                          <a:lnTo>
                            <a:pt x="174" y="15"/>
                          </a:lnTo>
                          <a:lnTo>
                            <a:pt x="134" y="5"/>
                          </a:lnTo>
                          <a:lnTo>
                            <a:pt x="90" y="1"/>
                          </a:lnTo>
                          <a:lnTo>
                            <a:pt x="50" y="0"/>
                          </a:lnTo>
                          <a:lnTo>
                            <a:pt x="39" y="3"/>
                          </a:lnTo>
                          <a:lnTo>
                            <a:pt x="24" y="13"/>
                          </a:lnTo>
                          <a:lnTo>
                            <a:pt x="10" y="25"/>
                          </a:lnTo>
                          <a:lnTo>
                            <a:pt x="0" y="34"/>
                          </a:lnTo>
                          <a:lnTo>
                            <a:pt x="18" y="36"/>
                          </a:lnTo>
                          <a:lnTo>
                            <a:pt x="39" y="38"/>
                          </a:lnTo>
                          <a:lnTo>
                            <a:pt x="59" y="40"/>
                          </a:lnTo>
                          <a:lnTo>
                            <a:pt x="74" y="38"/>
                          </a:lnTo>
                          <a:lnTo>
                            <a:pt x="94" y="36"/>
                          </a:lnTo>
                          <a:lnTo>
                            <a:pt x="123" y="34"/>
                          </a:lnTo>
                          <a:lnTo>
                            <a:pt x="162" y="36"/>
                          </a:lnTo>
                          <a:lnTo>
                            <a:pt x="195" y="40"/>
                          </a:lnTo>
                          <a:lnTo>
                            <a:pt x="226" y="46"/>
                          </a:lnTo>
                          <a:lnTo>
                            <a:pt x="257" y="52"/>
                          </a:lnTo>
                          <a:lnTo>
                            <a:pt x="289" y="53"/>
                          </a:lnTo>
                          <a:lnTo>
                            <a:pt x="315" y="63"/>
                          </a:lnTo>
                          <a:lnTo>
                            <a:pt x="342" y="75"/>
                          </a:lnTo>
                          <a:lnTo>
                            <a:pt x="367" y="88"/>
                          </a:lnTo>
                          <a:lnTo>
                            <a:pt x="396" y="102"/>
                          </a:lnTo>
                          <a:lnTo>
                            <a:pt x="408" y="104"/>
                          </a:lnTo>
                          <a:lnTo>
                            <a:pt x="422" y="102"/>
                          </a:lnTo>
                          <a:lnTo>
                            <a:pt x="442" y="111"/>
                          </a:lnTo>
                          <a:lnTo>
                            <a:pt x="463" y="121"/>
                          </a:lnTo>
                          <a:lnTo>
                            <a:pt x="483" y="131"/>
                          </a:lnTo>
                          <a:lnTo>
                            <a:pt x="510" y="144"/>
                          </a:lnTo>
                          <a:lnTo>
                            <a:pt x="527" y="152"/>
                          </a:lnTo>
                          <a:lnTo>
                            <a:pt x="537" y="158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3098" name="Freeform 26"/>
                    <p:cNvSpPr>
                      <a:spLocks/>
                    </p:cNvSpPr>
                    <p:nvPr/>
                  </p:nvSpPr>
                  <p:spPr bwMode="ltGray">
                    <a:xfrm>
                      <a:off x="4080" y="2563"/>
                      <a:ext cx="558" cy="67"/>
                    </a:xfrm>
                    <a:custGeom>
                      <a:avLst/>
                      <a:gdLst/>
                      <a:ahLst/>
                      <a:cxnLst>
                        <a:cxn ang="0">
                          <a:pos x="557" y="66"/>
                        </a:cxn>
                        <a:cxn ang="0">
                          <a:pos x="543" y="60"/>
                        </a:cxn>
                        <a:cxn ang="0">
                          <a:pos x="527" y="52"/>
                        </a:cxn>
                        <a:cxn ang="0">
                          <a:pos x="509" y="46"/>
                        </a:cxn>
                        <a:cxn ang="0">
                          <a:pos x="494" y="40"/>
                        </a:cxn>
                        <a:cxn ang="0">
                          <a:pos x="472" y="33"/>
                        </a:cxn>
                        <a:cxn ang="0">
                          <a:pos x="448" y="21"/>
                        </a:cxn>
                        <a:cxn ang="0">
                          <a:pos x="426" y="9"/>
                        </a:cxn>
                        <a:cxn ang="0">
                          <a:pos x="405" y="9"/>
                        </a:cxn>
                        <a:cxn ang="0">
                          <a:pos x="382" y="13"/>
                        </a:cxn>
                        <a:cxn ang="0">
                          <a:pos x="350" y="17"/>
                        </a:cxn>
                        <a:cxn ang="0">
                          <a:pos x="336" y="17"/>
                        </a:cxn>
                        <a:cxn ang="0">
                          <a:pos x="295" y="11"/>
                        </a:cxn>
                        <a:cxn ang="0">
                          <a:pos x="249" y="5"/>
                        </a:cxn>
                        <a:cxn ang="0">
                          <a:pos x="218" y="1"/>
                        </a:cxn>
                        <a:cxn ang="0">
                          <a:pos x="180" y="0"/>
                        </a:cxn>
                        <a:cxn ang="0">
                          <a:pos x="139" y="1"/>
                        </a:cxn>
                        <a:cxn ang="0">
                          <a:pos x="116" y="5"/>
                        </a:cxn>
                        <a:cxn ang="0">
                          <a:pos x="85" y="7"/>
                        </a:cxn>
                        <a:cxn ang="0">
                          <a:pos x="59" y="11"/>
                        </a:cxn>
                        <a:cxn ang="0">
                          <a:pos x="30" y="15"/>
                        </a:cxn>
                        <a:cxn ang="0">
                          <a:pos x="27" y="29"/>
                        </a:cxn>
                        <a:cxn ang="0">
                          <a:pos x="21" y="38"/>
                        </a:cxn>
                        <a:cxn ang="0">
                          <a:pos x="13" y="50"/>
                        </a:cxn>
                        <a:cxn ang="0">
                          <a:pos x="0" y="58"/>
                        </a:cxn>
                        <a:cxn ang="0">
                          <a:pos x="22" y="52"/>
                        </a:cxn>
                        <a:cxn ang="0">
                          <a:pos x="48" y="48"/>
                        </a:cxn>
                        <a:cxn ang="0">
                          <a:pos x="70" y="42"/>
                        </a:cxn>
                        <a:cxn ang="0">
                          <a:pos x="94" y="38"/>
                        </a:cxn>
                        <a:cxn ang="0">
                          <a:pos x="119" y="34"/>
                        </a:cxn>
                        <a:cxn ang="0">
                          <a:pos x="159" y="33"/>
                        </a:cxn>
                        <a:cxn ang="0">
                          <a:pos x="203" y="29"/>
                        </a:cxn>
                        <a:cxn ang="0">
                          <a:pos x="250" y="27"/>
                        </a:cxn>
                        <a:cxn ang="0">
                          <a:pos x="299" y="23"/>
                        </a:cxn>
                        <a:cxn ang="0">
                          <a:pos x="344" y="21"/>
                        </a:cxn>
                        <a:cxn ang="0">
                          <a:pos x="382" y="25"/>
                        </a:cxn>
                        <a:cxn ang="0">
                          <a:pos x="410" y="33"/>
                        </a:cxn>
                        <a:cxn ang="0">
                          <a:pos x="439" y="40"/>
                        </a:cxn>
                        <a:cxn ang="0">
                          <a:pos x="469" y="48"/>
                        </a:cxn>
                        <a:cxn ang="0">
                          <a:pos x="503" y="58"/>
                        </a:cxn>
                        <a:cxn ang="0">
                          <a:pos x="529" y="62"/>
                        </a:cxn>
                        <a:cxn ang="0">
                          <a:pos x="557" y="66"/>
                        </a:cxn>
                      </a:cxnLst>
                      <a:rect l="0" t="0" r="r" b="b"/>
                      <a:pathLst>
                        <a:path w="558" h="67">
                          <a:moveTo>
                            <a:pt x="557" y="66"/>
                          </a:moveTo>
                          <a:lnTo>
                            <a:pt x="543" y="60"/>
                          </a:lnTo>
                          <a:lnTo>
                            <a:pt x="527" y="52"/>
                          </a:lnTo>
                          <a:lnTo>
                            <a:pt x="509" y="46"/>
                          </a:lnTo>
                          <a:lnTo>
                            <a:pt x="494" y="40"/>
                          </a:lnTo>
                          <a:lnTo>
                            <a:pt x="472" y="33"/>
                          </a:lnTo>
                          <a:lnTo>
                            <a:pt x="448" y="21"/>
                          </a:lnTo>
                          <a:lnTo>
                            <a:pt x="426" y="9"/>
                          </a:lnTo>
                          <a:lnTo>
                            <a:pt x="405" y="9"/>
                          </a:lnTo>
                          <a:lnTo>
                            <a:pt x="382" y="13"/>
                          </a:lnTo>
                          <a:lnTo>
                            <a:pt x="350" y="17"/>
                          </a:lnTo>
                          <a:lnTo>
                            <a:pt x="336" y="17"/>
                          </a:lnTo>
                          <a:lnTo>
                            <a:pt x="295" y="11"/>
                          </a:lnTo>
                          <a:lnTo>
                            <a:pt x="249" y="5"/>
                          </a:lnTo>
                          <a:lnTo>
                            <a:pt x="218" y="1"/>
                          </a:lnTo>
                          <a:lnTo>
                            <a:pt x="180" y="0"/>
                          </a:lnTo>
                          <a:lnTo>
                            <a:pt x="139" y="1"/>
                          </a:lnTo>
                          <a:lnTo>
                            <a:pt x="116" y="5"/>
                          </a:lnTo>
                          <a:lnTo>
                            <a:pt x="85" y="7"/>
                          </a:lnTo>
                          <a:lnTo>
                            <a:pt x="59" y="11"/>
                          </a:lnTo>
                          <a:lnTo>
                            <a:pt x="30" y="15"/>
                          </a:lnTo>
                          <a:lnTo>
                            <a:pt x="27" y="29"/>
                          </a:lnTo>
                          <a:lnTo>
                            <a:pt x="21" y="38"/>
                          </a:lnTo>
                          <a:lnTo>
                            <a:pt x="13" y="50"/>
                          </a:lnTo>
                          <a:lnTo>
                            <a:pt x="0" y="58"/>
                          </a:lnTo>
                          <a:lnTo>
                            <a:pt x="22" y="52"/>
                          </a:lnTo>
                          <a:lnTo>
                            <a:pt x="48" y="48"/>
                          </a:lnTo>
                          <a:lnTo>
                            <a:pt x="70" y="42"/>
                          </a:lnTo>
                          <a:lnTo>
                            <a:pt x="94" y="38"/>
                          </a:lnTo>
                          <a:lnTo>
                            <a:pt x="119" y="34"/>
                          </a:lnTo>
                          <a:lnTo>
                            <a:pt x="159" y="33"/>
                          </a:lnTo>
                          <a:lnTo>
                            <a:pt x="203" y="29"/>
                          </a:lnTo>
                          <a:lnTo>
                            <a:pt x="250" y="27"/>
                          </a:lnTo>
                          <a:lnTo>
                            <a:pt x="299" y="23"/>
                          </a:lnTo>
                          <a:lnTo>
                            <a:pt x="344" y="21"/>
                          </a:lnTo>
                          <a:lnTo>
                            <a:pt x="382" y="25"/>
                          </a:lnTo>
                          <a:lnTo>
                            <a:pt x="410" y="33"/>
                          </a:lnTo>
                          <a:lnTo>
                            <a:pt x="439" y="40"/>
                          </a:lnTo>
                          <a:lnTo>
                            <a:pt x="469" y="48"/>
                          </a:lnTo>
                          <a:lnTo>
                            <a:pt x="503" y="58"/>
                          </a:lnTo>
                          <a:lnTo>
                            <a:pt x="529" y="62"/>
                          </a:lnTo>
                          <a:lnTo>
                            <a:pt x="557" y="66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</p:grpSp>
          <p:sp>
            <p:nvSpPr>
              <p:cNvPr id="3102" name="Freeform 30"/>
              <p:cNvSpPr>
                <a:spLocks/>
              </p:cNvSpPr>
              <p:nvPr/>
            </p:nvSpPr>
            <p:spPr bwMode="ltGray">
              <a:xfrm>
                <a:off x="5284" y="2832"/>
                <a:ext cx="497" cy="783"/>
              </a:xfrm>
              <a:custGeom>
                <a:avLst/>
                <a:gdLst/>
                <a:ahLst/>
                <a:cxnLst>
                  <a:cxn ang="0">
                    <a:pos x="294" y="246"/>
                  </a:cxn>
                  <a:cxn ang="0">
                    <a:pos x="279" y="271"/>
                  </a:cxn>
                  <a:cxn ang="0">
                    <a:pos x="190" y="229"/>
                  </a:cxn>
                  <a:cxn ang="0">
                    <a:pos x="99" y="163"/>
                  </a:cxn>
                  <a:cxn ang="0">
                    <a:pos x="59" y="92"/>
                  </a:cxn>
                  <a:cxn ang="0">
                    <a:pos x="82" y="154"/>
                  </a:cxn>
                  <a:cxn ang="0">
                    <a:pos x="152" y="218"/>
                  </a:cxn>
                  <a:cxn ang="0">
                    <a:pos x="228" y="278"/>
                  </a:cxn>
                  <a:cxn ang="0">
                    <a:pos x="303" y="319"/>
                  </a:cxn>
                  <a:cxn ang="0">
                    <a:pos x="272" y="356"/>
                  </a:cxn>
                  <a:cxn ang="0">
                    <a:pos x="205" y="363"/>
                  </a:cxn>
                  <a:cxn ang="0">
                    <a:pos x="118" y="376"/>
                  </a:cxn>
                  <a:cxn ang="0">
                    <a:pos x="48" y="410"/>
                  </a:cxn>
                  <a:cxn ang="0">
                    <a:pos x="24" y="431"/>
                  </a:cxn>
                  <a:cxn ang="0">
                    <a:pos x="96" y="410"/>
                  </a:cxn>
                  <a:cxn ang="0">
                    <a:pos x="192" y="399"/>
                  </a:cxn>
                  <a:cxn ang="0">
                    <a:pos x="281" y="391"/>
                  </a:cxn>
                  <a:cxn ang="0">
                    <a:pos x="329" y="408"/>
                  </a:cxn>
                  <a:cxn ang="0">
                    <a:pos x="320" y="499"/>
                  </a:cxn>
                  <a:cxn ang="0">
                    <a:pos x="321" y="616"/>
                  </a:cxn>
                  <a:cxn ang="0">
                    <a:pos x="349" y="710"/>
                  </a:cxn>
                  <a:cxn ang="0">
                    <a:pos x="409" y="782"/>
                  </a:cxn>
                  <a:cxn ang="0">
                    <a:pos x="401" y="695"/>
                  </a:cxn>
                  <a:cxn ang="0">
                    <a:pos x="381" y="600"/>
                  </a:cxn>
                  <a:cxn ang="0">
                    <a:pos x="369" y="478"/>
                  </a:cxn>
                  <a:cxn ang="0">
                    <a:pos x="375" y="397"/>
                  </a:cxn>
                  <a:cxn ang="0">
                    <a:pos x="405" y="444"/>
                  </a:cxn>
                  <a:cxn ang="0">
                    <a:pos x="421" y="547"/>
                  </a:cxn>
                  <a:cxn ang="0">
                    <a:pos x="435" y="653"/>
                  </a:cxn>
                  <a:cxn ang="0">
                    <a:pos x="476" y="731"/>
                  </a:cxn>
                  <a:cxn ang="0">
                    <a:pos x="491" y="731"/>
                  </a:cxn>
                  <a:cxn ang="0">
                    <a:pos x="491" y="651"/>
                  </a:cxn>
                  <a:cxn ang="0">
                    <a:pos x="463" y="576"/>
                  </a:cxn>
                  <a:cxn ang="0">
                    <a:pos x="431" y="480"/>
                  </a:cxn>
                  <a:cxn ang="0">
                    <a:pos x="416" y="410"/>
                  </a:cxn>
                  <a:cxn ang="0">
                    <a:pos x="445" y="364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70" y="323"/>
                  </a:cxn>
                  <a:cxn ang="0">
                    <a:pos x="470" y="278"/>
                  </a:cxn>
                  <a:cxn ang="0">
                    <a:pos x="491" y="210"/>
                  </a:cxn>
                  <a:cxn ang="0">
                    <a:pos x="491" y="210"/>
                  </a:cxn>
                  <a:cxn ang="0">
                    <a:pos x="491" y="210"/>
                  </a:cxn>
                  <a:cxn ang="0">
                    <a:pos x="491" y="210"/>
                  </a:cxn>
                  <a:cxn ang="0">
                    <a:pos x="450" y="245"/>
                  </a:cxn>
                  <a:cxn ang="0">
                    <a:pos x="396" y="316"/>
                  </a:cxn>
                  <a:cxn ang="0">
                    <a:pos x="391" y="262"/>
                  </a:cxn>
                  <a:cxn ang="0">
                    <a:pos x="450" y="182"/>
                  </a:cxn>
                  <a:cxn ang="0">
                    <a:pos x="491" y="130"/>
                  </a:cxn>
                  <a:cxn ang="0">
                    <a:pos x="491" y="130"/>
                  </a:cxn>
                  <a:cxn ang="0">
                    <a:pos x="491" y="96"/>
                  </a:cxn>
                  <a:cxn ang="0">
                    <a:pos x="438" y="174"/>
                  </a:cxn>
                  <a:cxn ang="0">
                    <a:pos x="380" y="278"/>
                  </a:cxn>
                  <a:cxn ang="0">
                    <a:pos x="344" y="254"/>
                  </a:cxn>
                  <a:cxn ang="0">
                    <a:pos x="296" y="175"/>
                  </a:cxn>
                  <a:cxn ang="0">
                    <a:pos x="235" y="79"/>
                  </a:cxn>
                  <a:cxn ang="0">
                    <a:pos x="185" y="13"/>
                  </a:cxn>
                  <a:cxn ang="0">
                    <a:pos x="190" y="59"/>
                  </a:cxn>
                  <a:cxn ang="0">
                    <a:pos x="239" y="154"/>
                  </a:cxn>
                </a:cxnLst>
                <a:rect l="0" t="0" r="r" b="b"/>
                <a:pathLst>
                  <a:path w="497" h="783">
                    <a:moveTo>
                      <a:pt x="262" y="191"/>
                    </a:moveTo>
                    <a:lnTo>
                      <a:pt x="271" y="203"/>
                    </a:lnTo>
                    <a:lnTo>
                      <a:pt x="279" y="217"/>
                    </a:lnTo>
                    <a:lnTo>
                      <a:pt x="286" y="231"/>
                    </a:lnTo>
                    <a:lnTo>
                      <a:pt x="294" y="246"/>
                    </a:lnTo>
                    <a:lnTo>
                      <a:pt x="301" y="260"/>
                    </a:lnTo>
                    <a:lnTo>
                      <a:pt x="303" y="273"/>
                    </a:lnTo>
                    <a:lnTo>
                      <a:pt x="307" y="285"/>
                    </a:lnTo>
                    <a:lnTo>
                      <a:pt x="295" y="278"/>
                    </a:lnTo>
                    <a:lnTo>
                      <a:pt x="279" y="271"/>
                    </a:lnTo>
                    <a:lnTo>
                      <a:pt x="261" y="263"/>
                    </a:lnTo>
                    <a:lnTo>
                      <a:pt x="243" y="255"/>
                    </a:lnTo>
                    <a:lnTo>
                      <a:pt x="225" y="249"/>
                    </a:lnTo>
                    <a:lnTo>
                      <a:pt x="206" y="239"/>
                    </a:lnTo>
                    <a:lnTo>
                      <a:pt x="190" y="229"/>
                    </a:lnTo>
                    <a:lnTo>
                      <a:pt x="168" y="216"/>
                    </a:lnTo>
                    <a:lnTo>
                      <a:pt x="151" y="202"/>
                    </a:lnTo>
                    <a:lnTo>
                      <a:pt x="129" y="188"/>
                    </a:lnTo>
                    <a:lnTo>
                      <a:pt x="114" y="179"/>
                    </a:lnTo>
                    <a:lnTo>
                      <a:pt x="99" y="163"/>
                    </a:lnTo>
                    <a:lnTo>
                      <a:pt x="87" y="151"/>
                    </a:lnTo>
                    <a:lnTo>
                      <a:pt x="76" y="133"/>
                    </a:lnTo>
                    <a:lnTo>
                      <a:pt x="69" y="118"/>
                    </a:lnTo>
                    <a:lnTo>
                      <a:pt x="64" y="103"/>
                    </a:lnTo>
                    <a:lnTo>
                      <a:pt x="59" y="92"/>
                    </a:lnTo>
                    <a:lnTo>
                      <a:pt x="59" y="104"/>
                    </a:lnTo>
                    <a:lnTo>
                      <a:pt x="59" y="112"/>
                    </a:lnTo>
                    <a:lnTo>
                      <a:pt x="62" y="123"/>
                    </a:lnTo>
                    <a:lnTo>
                      <a:pt x="70" y="136"/>
                    </a:lnTo>
                    <a:lnTo>
                      <a:pt x="82" y="154"/>
                    </a:lnTo>
                    <a:lnTo>
                      <a:pt x="89" y="167"/>
                    </a:lnTo>
                    <a:lnTo>
                      <a:pt x="101" y="176"/>
                    </a:lnTo>
                    <a:lnTo>
                      <a:pt x="116" y="188"/>
                    </a:lnTo>
                    <a:lnTo>
                      <a:pt x="135" y="203"/>
                    </a:lnTo>
                    <a:lnTo>
                      <a:pt x="152" y="218"/>
                    </a:lnTo>
                    <a:lnTo>
                      <a:pt x="170" y="232"/>
                    </a:lnTo>
                    <a:lnTo>
                      <a:pt x="183" y="245"/>
                    </a:lnTo>
                    <a:lnTo>
                      <a:pt x="196" y="259"/>
                    </a:lnTo>
                    <a:lnTo>
                      <a:pt x="212" y="268"/>
                    </a:lnTo>
                    <a:lnTo>
                      <a:pt x="228" y="278"/>
                    </a:lnTo>
                    <a:lnTo>
                      <a:pt x="245" y="288"/>
                    </a:lnTo>
                    <a:lnTo>
                      <a:pt x="261" y="297"/>
                    </a:lnTo>
                    <a:lnTo>
                      <a:pt x="274" y="305"/>
                    </a:lnTo>
                    <a:lnTo>
                      <a:pt x="292" y="314"/>
                    </a:lnTo>
                    <a:lnTo>
                      <a:pt x="303" y="319"/>
                    </a:lnTo>
                    <a:lnTo>
                      <a:pt x="308" y="323"/>
                    </a:lnTo>
                    <a:lnTo>
                      <a:pt x="303" y="332"/>
                    </a:lnTo>
                    <a:lnTo>
                      <a:pt x="297" y="341"/>
                    </a:lnTo>
                    <a:lnTo>
                      <a:pt x="288" y="353"/>
                    </a:lnTo>
                    <a:lnTo>
                      <a:pt x="272" y="356"/>
                    </a:lnTo>
                    <a:lnTo>
                      <a:pt x="261" y="358"/>
                    </a:lnTo>
                    <a:lnTo>
                      <a:pt x="242" y="361"/>
                    </a:lnTo>
                    <a:lnTo>
                      <a:pt x="225" y="363"/>
                    </a:lnTo>
                    <a:lnTo>
                      <a:pt x="225" y="363"/>
                    </a:lnTo>
                    <a:lnTo>
                      <a:pt x="205" y="363"/>
                    </a:lnTo>
                    <a:lnTo>
                      <a:pt x="186" y="364"/>
                    </a:lnTo>
                    <a:lnTo>
                      <a:pt x="166" y="366"/>
                    </a:lnTo>
                    <a:lnTo>
                      <a:pt x="149" y="369"/>
                    </a:lnTo>
                    <a:lnTo>
                      <a:pt x="134" y="371"/>
                    </a:lnTo>
                    <a:lnTo>
                      <a:pt x="118" y="376"/>
                    </a:lnTo>
                    <a:lnTo>
                      <a:pt x="105" y="381"/>
                    </a:lnTo>
                    <a:lnTo>
                      <a:pt x="92" y="387"/>
                    </a:lnTo>
                    <a:lnTo>
                      <a:pt x="81" y="394"/>
                    </a:lnTo>
                    <a:lnTo>
                      <a:pt x="66" y="400"/>
                    </a:lnTo>
                    <a:lnTo>
                      <a:pt x="48" y="410"/>
                    </a:lnTo>
                    <a:lnTo>
                      <a:pt x="29" y="418"/>
                    </a:lnTo>
                    <a:lnTo>
                      <a:pt x="16" y="423"/>
                    </a:lnTo>
                    <a:lnTo>
                      <a:pt x="0" y="429"/>
                    </a:lnTo>
                    <a:lnTo>
                      <a:pt x="12" y="432"/>
                    </a:lnTo>
                    <a:lnTo>
                      <a:pt x="24" y="431"/>
                    </a:lnTo>
                    <a:lnTo>
                      <a:pt x="38" y="428"/>
                    </a:lnTo>
                    <a:lnTo>
                      <a:pt x="53" y="423"/>
                    </a:lnTo>
                    <a:lnTo>
                      <a:pt x="72" y="417"/>
                    </a:lnTo>
                    <a:lnTo>
                      <a:pt x="84" y="413"/>
                    </a:lnTo>
                    <a:lnTo>
                      <a:pt x="96" y="410"/>
                    </a:lnTo>
                    <a:lnTo>
                      <a:pt x="112" y="406"/>
                    </a:lnTo>
                    <a:lnTo>
                      <a:pt x="129" y="404"/>
                    </a:lnTo>
                    <a:lnTo>
                      <a:pt x="150" y="402"/>
                    </a:lnTo>
                    <a:lnTo>
                      <a:pt x="170" y="400"/>
                    </a:lnTo>
                    <a:lnTo>
                      <a:pt x="192" y="399"/>
                    </a:lnTo>
                    <a:lnTo>
                      <a:pt x="210" y="399"/>
                    </a:lnTo>
                    <a:lnTo>
                      <a:pt x="229" y="397"/>
                    </a:lnTo>
                    <a:lnTo>
                      <a:pt x="244" y="396"/>
                    </a:lnTo>
                    <a:lnTo>
                      <a:pt x="262" y="395"/>
                    </a:lnTo>
                    <a:lnTo>
                      <a:pt x="281" y="391"/>
                    </a:lnTo>
                    <a:lnTo>
                      <a:pt x="303" y="386"/>
                    </a:lnTo>
                    <a:lnTo>
                      <a:pt x="322" y="381"/>
                    </a:lnTo>
                    <a:lnTo>
                      <a:pt x="345" y="377"/>
                    </a:lnTo>
                    <a:lnTo>
                      <a:pt x="338" y="391"/>
                    </a:lnTo>
                    <a:lnTo>
                      <a:pt x="329" y="408"/>
                    </a:lnTo>
                    <a:lnTo>
                      <a:pt x="320" y="431"/>
                    </a:lnTo>
                    <a:lnTo>
                      <a:pt x="318" y="448"/>
                    </a:lnTo>
                    <a:lnTo>
                      <a:pt x="317" y="468"/>
                    </a:lnTo>
                    <a:lnTo>
                      <a:pt x="318" y="483"/>
                    </a:lnTo>
                    <a:lnTo>
                      <a:pt x="320" y="499"/>
                    </a:lnTo>
                    <a:lnTo>
                      <a:pt x="321" y="520"/>
                    </a:lnTo>
                    <a:lnTo>
                      <a:pt x="323" y="549"/>
                    </a:lnTo>
                    <a:lnTo>
                      <a:pt x="322" y="572"/>
                    </a:lnTo>
                    <a:lnTo>
                      <a:pt x="321" y="597"/>
                    </a:lnTo>
                    <a:lnTo>
                      <a:pt x="321" y="616"/>
                    </a:lnTo>
                    <a:lnTo>
                      <a:pt x="323" y="635"/>
                    </a:lnTo>
                    <a:lnTo>
                      <a:pt x="329" y="654"/>
                    </a:lnTo>
                    <a:lnTo>
                      <a:pt x="336" y="678"/>
                    </a:lnTo>
                    <a:lnTo>
                      <a:pt x="342" y="695"/>
                    </a:lnTo>
                    <a:lnTo>
                      <a:pt x="349" y="710"/>
                    </a:lnTo>
                    <a:lnTo>
                      <a:pt x="358" y="729"/>
                    </a:lnTo>
                    <a:lnTo>
                      <a:pt x="366" y="740"/>
                    </a:lnTo>
                    <a:lnTo>
                      <a:pt x="379" y="754"/>
                    </a:lnTo>
                    <a:lnTo>
                      <a:pt x="395" y="767"/>
                    </a:lnTo>
                    <a:lnTo>
                      <a:pt x="409" y="782"/>
                    </a:lnTo>
                    <a:lnTo>
                      <a:pt x="411" y="766"/>
                    </a:lnTo>
                    <a:lnTo>
                      <a:pt x="409" y="747"/>
                    </a:lnTo>
                    <a:lnTo>
                      <a:pt x="407" y="726"/>
                    </a:lnTo>
                    <a:lnTo>
                      <a:pt x="405" y="708"/>
                    </a:lnTo>
                    <a:lnTo>
                      <a:pt x="401" y="695"/>
                    </a:lnTo>
                    <a:lnTo>
                      <a:pt x="396" y="677"/>
                    </a:lnTo>
                    <a:lnTo>
                      <a:pt x="389" y="658"/>
                    </a:lnTo>
                    <a:lnTo>
                      <a:pt x="386" y="642"/>
                    </a:lnTo>
                    <a:lnTo>
                      <a:pt x="385" y="627"/>
                    </a:lnTo>
                    <a:lnTo>
                      <a:pt x="381" y="600"/>
                    </a:lnTo>
                    <a:lnTo>
                      <a:pt x="379" y="572"/>
                    </a:lnTo>
                    <a:lnTo>
                      <a:pt x="376" y="547"/>
                    </a:lnTo>
                    <a:lnTo>
                      <a:pt x="373" y="522"/>
                    </a:lnTo>
                    <a:lnTo>
                      <a:pt x="370" y="496"/>
                    </a:lnTo>
                    <a:lnTo>
                      <a:pt x="369" y="478"/>
                    </a:lnTo>
                    <a:lnTo>
                      <a:pt x="369" y="464"/>
                    </a:lnTo>
                    <a:lnTo>
                      <a:pt x="368" y="446"/>
                    </a:lnTo>
                    <a:lnTo>
                      <a:pt x="369" y="425"/>
                    </a:lnTo>
                    <a:lnTo>
                      <a:pt x="371" y="414"/>
                    </a:lnTo>
                    <a:lnTo>
                      <a:pt x="375" y="397"/>
                    </a:lnTo>
                    <a:lnTo>
                      <a:pt x="379" y="376"/>
                    </a:lnTo>
                    <a:lnTo>
                      <a:pt x="386" y="392"/>
                    </a:lnTo>
                    <a:lnTo>
                      <a:pt x="394" y="408"/>
                    </a:lnTo>
                    <a:lnTo>
                      <a:pt x="401" y="425"/>
                    </a:lnTo>
                    <a:lnTo>
                      <a:pt x="405" y="444"/>
                    </a:lnTo>
                    <a:lnTo>
                      <a:pt x="409" y="465"/>
                    </a:lnTo>
                    <a:lnTo>
                      <a:pt x="413" y="480"/>
                    </a:lnTo>
                    <a:lnTo>
                      <a:pt x="414" y="500"/>
                    </a:lnTo>
                    <a:lnTo>
                      <a:pt x="418" y="522"/>
                    </a:lnTo>
                    <a:lnTo>
                      <a:pt x="421" y="547"/>
                    </a:lnTo>
                    <a:lnTo>
                      <a:pt x="423" y="567"/>
                    </a:lnTo>
                    <a:lnTo>
                      <a:pt x="426" y="593"/>
                    </a:lnTo>
                    <a:lnTo>
                      <a:pt x="428" y="611"/>
                    </a:lnTo>
                    <a:lnTo>
                      <a:pt x="432" y="633"/>
                    </a:lnTo>
                    <a:lnTo>
                      <a:pt x="435" y="653"/>
                    </a:lnTo>
                    <a:lnTo>
                      <a:pt x="438" y="667"/>
                    </a:lnTo>
                    <a:lnTo>
                      <a:pt x="446" y="682"/>
                    </a:lnTo>
                    <a:lnTo>
                      <a:pt x="455" y="699"/>
                    </a:lnTo>
                    <a:lnTo>
                      <a:pt x="466" y="715"/>
                    </a:lnTo>
                    <a:lnTo>
                      <a:pt x="476" y="731"/>
                    </a:lnTo>
                    <a:lnTo>
                      <a:pt x="485" y="739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51"/>
                    </a:lnTo>
                    <a:lnTo>
                      <a:pt x="491" y="651"/>
                    </a:lnTo>
                    <a:lnTo>
                      <a:pt x="486" y="635"/>
                    </a:lnTo>
                    <a:lnTo>
                      <a:pt x="477" y="615"/>
                    </a:lnTo>
                    <a:lnTo>
                      <a:pt x="470" y="597"/>
                    </a:lnTo>
                    <a:lnTo>
                      <a:pt x="463" y="576"/>
                    </a:lnTo>
                    <a:lnTo>
                      <a:pt x="456" y="558"/>
                    </a:lnTo>
                    <a:lnTo>
                      <a:pt x="448" y="538"/>
                    </a:lnTo>
                    <a:lnTo>
                      <a:pt x="442" y="519"/>
                    </a:lnTo>
                    <a:lnTo>
                      <a:pt x="436" y="500"/>
                    </a:lnTo>
                    <a:lnTo>
                      <a:pt x="431" y="480"/>
                    </a:lnTo>
                    <a:lnTo>
                      <a:pt x="428" y="467"/>
                    </a:lnTo>
                    <a:lnTo>
                      <a:pt x="423" y="452"/>
                    </a:lnTo>
                    <a:lnTo>
                      <a:pt x="418" y="434"/>
                    </a:lnTo>
                    <a:lnTo>
                      <a:pt x="413" y="421"/>
                    </a:lnTo>
                    <a:lnTo>
                      <a:pt x="416" y="410"/>
                    </a:lnTo>
                    <a:lnTo>
                      <a:pt x="417" y="396"/>
                    </a:lnTo>
                    <a:lnTo>
                      <a:pt x="416" y="385"/>
                    </a:lnTo>
                    <a:lnTo>
                      <a:pt x="414" y="371"/>
                    </a:lnTo>
                    <a:lnTo>
                      <a:pt x="428" y="369"/>
                    </a:lnTo>
                    <a:lnTo>
                      <a:pt x="445" y="364"/>
                    </a:lnTo>
                    <a:lnTo>
                      <a:pt x="460" y="375"/>
                    </a:lnTo>
                    <a:lnTo>
                      <a:pt x="475" y="382"/>
                    </a:lnTo>
                    <a:lnTo>
                      <a:pt x="490" y="391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86" y="330"/>
                    </a:lnTo>
                    <a:lnTo>
                      <a:pt x="470" y="323"/>
                    </a:lnTo>
                    <a:lnTo>
                      <a:pt x="466" y="313"/>
                    </a:lnTo>
                    <a:lnTo>
                      <a:pt x="463" y="304"/>
                    </a:lnTo>
                    <a:lnTo>
                      <a:pt x="460" y="294"/>
                    </a:lnTo>
                    <a:lnTo>
                      <a:pt x="460" y="290"/>
                    </a:lnTo>
                    <a:lnTo>
                      <a:pt x="470" y="278"/>
                    </a:lnTo>
                    <a:lnTo>
                      <a:pt x="484" y="264"/>
                    </a:lnTo>
                    <a:lnTo>
                      <a:pt x="496" y="251"/>
                    </a:lnTo>
                    <a:lnTo>
                      <a:pt x="491" y="25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3" y="207"/>
                    </a:lnTo>
                    <a:lnTo>
                      <a:pt x="475" y="221"/>
                    </a:lnTo>
                    <a:lnTo>
                      <a:pt x="460" y="235"/>
                    </a:lnTo>
                    <a:lnTo>
                      <a:pt x="450" y="245"/>
                    </a:lnTo>
                    <a:lnTo>
                      <a:pt x="442" y="257"/>
                    </a:lnTo>
                    <a:lnTo>
                      <a:pt x="429" y="275"/>
                    </a:lnTo>
                    <a:lnTo>
                      <a:pt x="419" y="288"/>
                    </a:lnTo>
                    <a:lnTo>
                      <a:pt x="409" y="301"/>
                    </a:lnTo>
                    <a:lnTo>
                      <a:pt x="396" y="316"/>
                    </a:lnTo>
                    <a:lnTo>
                      <a:pt x="391" y="311"/>
                    </a:lnTo>
                    <a:lnTo>
                      <a:pt x="385" y="298"/>
                    </a:lnTo>
                    <a:lnTo>
                      <a:pt x="379" y="288"/>
                    </a:lnTo>
                    <a:lnTo>
                      <a:pt x="382" y="278"/>
                    </a:lnTo>
                    <a:lnTo>
                      <a:pt x="391" y="262"/>
                    </a:lnTo>
                    <a:lnTo>
                      <a:pt x="400" y="246"/>
                    </a:lnTo>
                    <a:lnTo>
                      <a:pt x="409" y="232"/>
                    </a:lnTo>
                    <a:lnTo>
                      <a:pt x="419" y="218"/>
                    </a:lnTo>
                    <a:lnTo>
                      <a:pt x="436" y="200"/>
                    </a:lnTo>
                    <a:lnTo>
                      <a:pt x="450" y="182"/>
                    </a:lnTo>
                    <a:lnTo>
                      <a:pt x="462" y="169"/>
                    </a:lnTo>
                    <a:lnTo>
                      <a:pt x="473" y="156"/>
                    </a:lnTo>
                    <a:lnTo>
                      <a:pt x="484" y="141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89"/>
                    </a:lnTo>
                    <a:lnTo>
                      <a:pt x="491" y="108"/>
                    </a:lnTo>
                    <a:lnTo>
                      <a:pt x="491" y="96"/>
                    </a:lnTo>
                    <a:lnTo>
                      <a:pt x="487" y="111"/>
                    </a:lnTo>
                    <a:lnTo>
                      <a:pt x="473" y="127"/>
                    </a:lnTo>
                    <a:lnTo>
                      <a:pt x="463" y="141"/>
                    </a:lnTo>
                    <a:lnTo>
                      <a:pt x="448" y="162"/>
                    </a:lnTo>
                    <a:lnTo>
                      <a:pt x="438" y="174"/>
                    </a:lnTo>
                    <a:lnTo>
                      <a:pt x="426" y="191"/>
                    </a:lnTo>
                    <a:lnTo>
                      <a:pt x="414" y="214"/>
                    </a:lnTo>
                    <a:lnTo>
                      <a:pt x="404" y="231"/>
                    </a:lnTo>
                    <a:lnTo>
                      <a:pt x="394" y="249"/>
                    </a:lnTo>
                    <a:lnTo>
                      <a:pt x="380" y="278"/>
                    </a:lnTo>
                    <a:lnTo>
                      <a:pt x="375" y="294"/>
                    </a:lnTo>
                    <a:lnTo>
                      <a:pt x="372" y="304"/>
                    </a:lnTo>
                    <a:lnTo>
                      <a:pt x="364" y="288"/>
                    </a:lnTo>
                    <a:lnTo>
                      <a:pt x="355" y="271"/>
                    </a:lnTo>
                    <a:lnTo>
                      <a:pt x="344" y="254"/>
                    </a:lnTo>
                    <a:lnTo>
                      <a:pt x="336" y="237"/>
                    </a:lnTo>
                    <a:lnTo>
                      <a:pt x="327" y="221"/>
                    </a:lnTo>
                    <a:lnTo>
                      <a:pt x="318" y="207"/>
                    </a:lnTo>
                    <a:lnTo>
                      <a:pt x="308" y="193"/>
                    </a:lnTo>
                    <a:lnTo>
                      <a:pt x="296" y="175"/>
                    </a:lnTo>
                    <a:lnTo>
                      <a:pt x="283" y="158"/>
                    </a:lnTo>
                    <a:lnTo>
                      <a:pt x="270" y="137"/>
                    </a:lnTo>
                    <a:lnTo>
                      <a:pt x="257" y="117"/>
                    </a:lnTo>
                    <a:lnTo>
                      <a:pt x="248" y="100"/>
                    </a:lnTo>
                    <a:lnTo>
                      <a:pt x="235" y="79"/>
                    </a:lnTo>
                    <a:lnTo>
                      <a:pt x="225" y="66"/>
                    </a:lnTo>
                    <a:lnTo>
                      <a:pt x="213" y="52"/>
                    </a:lnTo>
                    <a:lnTo>
                      <a:pt x="203" y="42"/>
                    </a:lnTo>
                    <a:lnTo>
                      <a:pt x="194" y="30"/>
                    </a:lnTo>
                    <a:lnTo>
                      <a:pt x="185" y="13"/>
                    </a:lnTo>
                    <a:lnTo>
                      <a:pt x="177" y="0"/>
                    </a:lnTo>
                    <a:lnTo>
                      <a:pt x="179" y="11"/>
                    </a:lnTo>
                    <a:lnTo>
                      <a:pt x="181" y="27"/>
                    </a:lnTo>
                    <a:lnTo>
                      <a:pt x="183" y="43"/>
                    </a:lnTo>
                    <a:lnTo>
                      <a:pt x="190" y="59"/>
                    </a:lnTo>
                    <a:lnTo>
                      <a:pt x="196" y="74"/>
                    </a:lnTo>
                    <a:lnTo>
                      <a:pt x="208" y="96"/>
                    </a:lnTo>
                    <a:lnTo>
                      <a:pt x="217" y="114"/>
                    </a:lnTo>
                    <a:lnTo>
                      <a:pt x="227" y="136"/>
                    </a:lnTo>
                    <a:lnTo>
                      <a:pt x="239" y="154"/>
                    </a:lnTo>
                    <a:lnTo>
                      <a:pt x="251" y="175"/>
                    </a:lnTo>
                    <a:lnTo>
                      <a:pt x="262" y="19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ltGray">
              <a:xfrm>
                <a:off x="5003" y="1739"/>
                <a:ext cx="768" cy="1071"/>
              </a:xfrm>
              <a:custGeom>
                <a:avLst/>
                <a:gdLst/>
                <a:ahLst/>
                <a:cxnLst>
                  <a:cxn ang="0">
                    <a:pos x="455" y="337"/>
                  </a:cxn>
                  <a:cxn ang="0">
                    <a:pos x="431" y="371"/>
                  </a:cxn>
                  <a:cxn ang="0">
                    <a:pos x="295" y="314"/>
                  </a:cxn>
                  <a:cxn ang="0">
                    <a:pos x="153" y="223"/>
                  </a:cxn>
                  <a:cxn ang="0">
                    <a:pos x="92" y="126"/>
                  </a:cxn>
                  <a:cxn ang="0">
                    <a:pos x="128" y="211"/>
                  </a:cxn>
                  <a:cxn ang="0">
                    <a:pos x="235" y="299"/>
                  </a:cxn>
                  <a:cxn ang="0">
                    <a:pos x="354" y="380"/>
                  </a:cxn>
                  <a:cxn ang="0">
                    <a:pos x="469" y="437"/>
                  </a:cxn>
                  <a:cxn ang="0">
                    <a:pos x="421" y="488"/>
                  </a:cxn>
                  <a:cxn ang="0">
                    <a:pos x="317" y="496"/>
                  </a:cxn>
                  <a:cxn ang="0">
                    <a:pos x="182" y="514"/>
                  </a:cxn>
                  <a:cxn ang="0">
                    <a:pos x="74" y="561"/>
                  </a:cxn>
                  <a:cxn ang="0">
                    <a:pos x="37" y="590"/>
                  </a:cxn>
                  <a:cxn ang="0">
                    <a:pos x="149" y="561"/>
                  </a:cxn>
                  <a:cxn ang="0">
                    <a:pos x="297" y="546"/>
                  </a:cxn>
                  <a:cxn ang="0">
                    <a:pos x="435" y="535"/>
                  </a:cxn>
                  <a:cxn ang="0">
                    <a:pos x="509" y="559"/>
                  </a:cxn>
                  <a:cxn ang="0">
                    <a:pos x="495" y="683"/>
                  </a:cxn>
                  <a:cxn ang="0">
                    <a:pos x="497" y="843"/>
                  </a:cxn>
                  <a:cxn ang="0">
                    <a:pos x="541" y="971"/>
                  </a:cxn>
                  <a:cxn ang="0">
                    <a:pos x="633" y="1070"/>
                  </a:cxn>
                  <a:cxn ang="0">
                    <a:pos x="620" y="951"/>
                  </a:cxn>
                  <a:cxn ang="0">
                    <a:pos x="590" y="821"/>
                  </a:cxn>
                  <a:cxn ang="0">
                    <a:pos x="571" y="655"/>
                  </a:cxn>
                  <a:cxn ang="0">
                    <a:pos x="580" y="544"/>
                  </a:cxn>
                  <a:cxn ang="0">
                    <a:pos x="626" y="608"/>
                  </a:cxn>
                  <a:cxn ang="0">
                    <a:pos x="651" y="749"/>
                  </a:cxn>
                  <a:cxn ang="0">
                    <a:pos x="672" y="894"/>
                  </a:cxn>
                  <a:cxn ang="0">
                    <a:pos x="737" y="1000"/>
                  </a:cxn>
                  <a:cxn ang="0">
                    <a:pos x="760" y="1000"/>
                  </a:cxn>
                  <a:cxn ang="0">
                    <a:pos x="760" y="891"/>
                  </a:cxn>
                  <a:cxn ang="0">
                    <a:pos x="716" y="789"/>
                  </a:cxn>
                  <a:cxn ang="0">
                    <a:pos x="666" y="657"/>
                  </a:cxn>
                  <a:cxn ang="0">
                    <a:pos x="643" y="561"/>
                  </a:cxn>
                  <a:cxn ang="0">
                    <a:pos x="689" y="499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27" y="442"/>
                  </a:cxn>
                  <a:cxn ang="0">
                    <a:pos x="727" y="380"/>
                  </a:cxn>
                  <a:cxn ang="0">
                    <a:pos x="760" y="288"/>
                  </a:cxn>
                  <a:cxn ang="0">
                    <a:pos x="760" y="288"/>
                  </a:cxn>
                  <a:cxn ang="0">
                    <a:pos x="760" y="288"/>
                  </a:cxn>
                  <a:cxn ang="0">
                    <a:pos x="760" y="288"/>
                  </a:cxn>
                  <a:cxn ang="0">
                    <a:pos x="696" y="335"/>
                  </a:cxn>
                  <a:cxn ang="0">
                    <a:pos x="613" y="433"/>
                  </a:cxn>
                  <a:cxn ang="0">
                    <a:pos x="604" y="359"/>
                  </a:cxn>
                  <a:cxn ang="0">
                    <a:pos x="696" y="250"/>
                  </a:cxn>
                  <a:cxn ang="0">
                    <a:pos x="760" y="178"/>
                  </a:cxn>
                  <a:cxn ang="0">
                    <a:pos x="760" y="178"/>
                  </a:cxn>
                  <a:cxn ang="0">
                    <a:pos x="760" y="132"/>
                  </a:cxn>
                  <a:cxn ang="0">
                    <a:pos x="678" y="239"/>
                  </a:cxn>
                  <a:cxn ang="0">
                    <a:pos x="589" y="380"/>
                  </a:cxn>
                  <a:cxn ang="0">
                    <a:pos x="532" y="348"/>
                  </a:cxn>
                  <a:cxn ang="0">
                    <a:pos x="458" y="240"/>
                  </a:cxn>
                  <a:cxn ang="0">
                    <a:pos x="364" y="109"/>
                  </a:cxn>
                  <a:cxn ang="0">
                    <a:pos x="286" y="18"/>
                  </a:cxn>
                  <a:cxn ang="0">
                    <a:pos x="294" y="81"/>
                  </a:cxn>
                  <a:cxn ang="0">
                    <a:pos x="369" y="211"/>
                  </a:cxn>
                </a:cxnLst>
                <a:rect l="0" t="0" r="r" b="b"/>
                <a:pathLst>
                  <a:path w="768" h="1071">
                    <a:moveTo>
                      <a:pt x="405" y="261"/>
                    </a:moveTo>
                    <a:lnTo>
                      <a:pt x="420" y="278"/>
                    </a:lnTo>
                    <a:lnTo>
                      <a:pt x="432" y="297"/>
                    </a:lnTo>
                    <a:lnTo>
                      <a:pt x="443" y="316"/>
                    </a:lnTo>
                    <a:lnTo>
                      <a:pt x="455" y="337"/>
                    </a:lnTo>
                    <a:lnTo>
                      <a:pt x="465" y="356"/>
                    </a:lnTo>
                    <a:lnTo>
                      <a:pt x="469" y="374"/>
                    </a:lnTo>
                    <a:lnTo>
                      <a:pt x="475" y="390"/>
                    </a:lnTo>
                    <a:lnTo>
                      <a:pt x="457" y="380"/>
                    </a:lnTo>
                    <a:lnTo>
                      <a:pt x="431" y="371"/>
                    </a:lnTo>
                    <a:lnTo>
                      <a:pt x="403" y="361"/>
                    </a:lnTo>
                    <a:lnTo>
                      <a:pt x="377" y="350"/>
                    </a:lnTo>
                    <a:lnTo>
                      <a:pt x="348" y="340"/>
                    </a:lnTo>
                    <a:lnTo>
                      <a:pt x="319" y="328"/>
                    </a:lnTo>
                    <a:lnTo>
                      <a:pt x="295" y="314"/>
                    </a:lnTo>
                    <a:lnTo>
                      <a:pt x="259" y="295"/>
                    </a:lnTo>
                    <a:lnTo>
                      <a:pt x="234" y="277"/>
                    </a:lnTo>
                    <a:lnTo>
                      <a:pt x="200" y="257"/>
                    </a:lnTo>
                    <a:lnTo>
                      <a:pt x="177" y="245"/>
                    </a:lnTo>
                    <a:lnTo>
                      <a:pt x="153" y="223"/>
                    </a:lnTo>
                    <a:lnTo>
                      <a:pt x="134" y="206"/>
                    </a:lnTo>
                    <a:lnTo>
                      <a:pt x="118" y="183"/>
                    </a:lnTo>
                    <a:lnTo>
                      <a:pt x="107" y="161"/>
                    </a:lnTo>
                    <a:lnTo>
                      <a:pt x="99" y="141"/>
                    </a:lnTo>
                    <a:lnTo>
                      <a:pt x="92" y="126"/>
                    </a:lnTo>
                    <a:lnTo>
                      <a:pt x="91" y="143"/>
                    </a:lnTo>
                    <a:lnTo>
                      <a:pt x="91" y="154"/>
                    </a:lnTo>
                    <a:lnTo>
                      <a:pt x="96" y="169"/>
                    </a:lnTo>
                    <a:lnTo>
                      <a:pt x="108" y="186"/>
                    </a:lnTo>
                    <a:lnTo>
                      <a:pt x="128" y="211"/>
                    </a:lnTo>
                    <a:lnTo>
                      <a:pt x="138" y="229"/>
                    </a:lnTo>
                    <a:lnTo>
                      <a:pt x="157" y="241"/>
                    </a:lnTo>
                    <a:lnTo>
                      <a:pt x="180" y="258"/>
                    </a:lnTo>
                    <a:lnTo>
                      <a:pt x="209" y="278"/>
                    </a:lnTo>
                    <a:lnTo>
                      <a:pt x="235" y="299"/>
                    </a:lnTo>
                    <a:lnTo>
                      <a:pt x="263" y="318"/>
                    </a:lnTo>
                    <a:lnTo>
                      <a:pt x="283" y="335"/>
                    </a:lnTo>
                    <a:lnTo>
                      <a:pt x="304" y="354"/>
                    </a:lnTo>
                    <a:lnTo>
                      <a:pt x="329" y="367"/>
                    </a:lnTo>
                    <a:lnTo>
                      <a:pt x="354" y="380"/>
                    </a:lnTo>
                    <a:lnTo>
                      <a:pt x="379" y="395"/>
                    </a:lnTo>
                    <a:lnTo>
                      <a:pt x="403" y="406"/>
                    </a:lnTo>
                    <a:lnTo>
                      <a:pt x="424" y="417"/>
                    </a:lnTo>
                    <a:lnTo>
                      <a:pt x="451" y="429"/>
                    </a:lnTo>
                    <a:lnTo>
                      <a:pt x="469" y="437"/>
                    </a:lnTo>
                    <a:lnTo>
                      <a:pt x="477" y="442"/>
                    </a:lnTo>
                    <a:lnTo>
                      <a:pt x="469" y="454"/>
                    </a:lnTo>
                    <a:lnTo>
                      <a:pt x="460" y="467"/>
                    </a:lnTo>
                    <a:lnTo>
                      <a:pt x="446" y="484"/>
                    </a:lnTo>
                    <a:lnTo>
                      <a:pt x="421" y="488"/>
                    </a:lnTo>
                    <a:lnTo>
                      <a:pt x="403" y="490"/>
                    </a:lnTo>
                    <a:lnTo>
                      <a:pt x="375" y="495"/>
                    </a:lnTo>
                    <a:lnTo>
                      <a:pt x="348" y="496"/>
                    </a:lnTo>
                    <a:lnTo>
                      <a:pt x="348" y="496"/>
                    </a:lnTo>
                    <a:lnTo>
                      <a:pt x="317" y="496"/>
                    </a:lnTo>
                    <a:lnTo>
                      <a:pt x="288" y="499"/>
                    </a:lnTo>
                    <a:lnTo>
                      <a:pt x="258" y="501"/>
                    </a:lnTo>
                    <a:lnTo>
                      <a:pt x="231" y="505"/>
                    </a:lnTo>
                    <a:lnTo>
                      <a:pt x="208" y="508"/>
                    </a:lnTo>
                    <a:lnTo>
                      <a:pt x="182" y="514"/>
                    </a:lnTo>
                    <a:lnTo>
                      <a:pt x="163" y="521"/>
                    </a:lnTo>
                    <a:lnTo>
                      <a:pt x="142" y="530"/>
                    </a:lnTo>
                    <a:lnTo>
                      <a:pt x="126" y="539"/>
                    </a:lnTo>
                    <a:lnTo>
                      <a:pt x="102" y="548"/>
                    </a:lnTo>
                    <a:lnTo>
                      <a:pt x="74" y="561"/>
                    </a:lnTo>
                    <a:lnTo>
                      <a:pt x="46" y="572"/>
                    </a:lnTo>
                    <a:lnTo>
                      <a:pt x="24" y="579"/>
                    </a:lnTo>
                    <a:lnTo>
                      <a:pt x="0" y="587"/>
                    </a:lnTo>
                    <a:lnTo>
                      <a:pt x="19" y="591"/>
                    </a:lnTo>
                    <a:lnTo>
                      <a:pt x="37" y="590"/>
                    </a:lnTo>
                    <a:lnTo>
                      <a:pt x="59" y="585"/>
                    </a:lnTo>
                    <a:lnTo>
                      <a:pt x="82" y="579"/>
                    </a:lnTo>
                    <a:lnTo>
                      <a:pt x="112" y="570"/>
                    </a:lnTo>
                    <a:lnTo>
                      <a:pt x="130" y="565"/>
                    </a:lnTo>
                    <a:lnTo>
                      <a:pt x="149" y="561"/>
                    </a:lnTo>
                    <a:lnTo>
                      <a:pt x="174" y="556"/>
                    </a:lnTo>
                    <a:lnTo>
                      <a:pt x="200" y="553"/>
                    </a:lnTo>
                    <a:lnTo>
                      <a:pt x="232" y="550"/>
                    </a:lnTo>
                    <a:lnTo>
                      <a:pt x="263" y="547"/>
                    </a:lnTo>
                    <a:lnTo>
                      <a:pt x="297" y="546"/>
                    </a:lnTo>
                    <a:lnTo>
                      <a:pt x="325" y="546"/>
                    </a:lnTo>
                    <a:lnTo>
                      <a:pt x="354" y="544"/>
                    </a:lnTo>
                    <a:lnTo>
                      <a:pt x="377" y="542"/>
                    </a:lnTo>
                    <a:lnTo>
                      <a:pt x="405" y="540"/>
                    </a:lnTo>
                    <a:lnTo>
                      <a:pt x="435" y="535"/>
                    </a:lnTo>
                    <a:lnTo>
                      <a:pt x="469" y="529"/>
                    </a:lnTo>
                    <a:lnTo>
                      <a:pt x="498" y="521"/>
                    </a:lnTo>
                    <a:lnTo>
                      <a:pt x="534" y="516"/>
                    </a:lnTo>
                    <a:lnTo>
                      <a:pt x="523" y="535"/>
                    </a:lnTo>
                    <a:lnTo>
                      <a:pt x="509" y="559"/>
                    </a:lnTo>
                    <a:lnTo>
                      <a:pt x="495" y="590"/>
                    </a:lnTo>
                    <a:lnTo>
                      <a:pt x="492" y="613"/>
                    </a:lnTo>
                    <a:lnTo>
                      <a:pt x="491" y="640"/>
                    </a:lnTo>
                    <a:lnTo>
                      <a:pt x="492" y="661"/>
                    </a:lnTo>
                    <a:lnTo>
                      <a:pt x="495" y="683"/>
                    </a:lnTo>
                    <a:lnTo>
                      <a:pt x="497" y="712"/>
                    </a:lnTo>
                    <a:lnTo>
                      <a:pt x="500" y="751"/>
                    </a:lnTo>
                    <a:lnTo>
                      <a:pt x="498" y="783"/>
                    </a:lnTo>
                    <a:lnTo>
                      <a:pt x="497" y="817"/>
                    </a:lnTo>
                    <a:lnTo>
                      <a:pt x="497" y="843"/>
                    </a:lnTo>
                    <a:lnTo>
                      <a:pt x="500" y="869"/>
                    </a:lnTo>
                    <a:lnTo>
                      <a:pt x="508" y="896"/>
                    </a:lnTo>
                    <a:lnTo>
                      <a:pt x="519" y="928"/>
                    </a:lnTo>
                    <a:lnTo>
                      <a:pt x="529" y="951"/>
                    </a:lnTo>
                    <a:lnTo>
                      <a:pt x="541" y="971"/>
                    </a:lnTo>
                    <a:lnTo>
                      <a:pt x="554" y="997"/>
                    </a:lnTo>
                    <a:lnTo>
                      <a:pt x="566" y="1013"/>
                    </a:lnTo>
                    <a:lnTo>
                      <a:pt x="586" y="1032"/>
                    </a:lnTo>
                    <a:lnTo>
                      <a:pt x="612" y="1049"/>
                    </a:lnTo>
                    <a:lnTo>
                      <a:pt x="633" y="1070"/>
                    </a:lnTo>
                    <a:lnTo>
                      <a:pt x="636" y="1048"/>
                    </a:lnTo>
                    <a:lnTo>
                      <a:pt x="633" y="1022"/>
                    </a:lnTo>
                    <a:lnTo>
                      <a:pt x="629" y="994"/>
                    </a:lnTo>
                    <a:lnTo>
                      <a:pt x="626" y="969"/>
                    </a:lnTo>
                    <a:lnTo>
                      <a:pt x="620" y="951"/>
                    </a:lnTo>
                    <a:lnTo>
                      <a:pt x="613" y="926"/>
                    </a:lnTo>
                    <a:lnTo>
                      <a:pt x="602" y="900"/>
                    </a:lnTo>
                    <a:lnTo>
                      <a:pt x="597" y="879"/>
                    </a:lnTo>
                    <a:lnTo>
                      <a:pt x="595" y="858"/>
                    </a:lnTo>
                    <a:lnTo>
                      <a:pt x="590" y="821"/>
                    </a:lnTo>
                    <a:lnTo>
                      <a:pt x="586" y="783"/>
                    </a:lnTo>
                    <a:lnTo>
                      <a:pt x="581" y="749"/>
                    </a:lnTo>
                    <a:lnTo>
                      <a:pt x="578" y="715"/>
                    </a:lnTo>
                    <a:lnTo>
                      <a:pt x="572" y="679"/>
                    </a:lnTo>
                    <a:lnTo>
                      <a:pt x="571" y="655"/>
                    </a:lnTo>
                    <a:lnTo>
                      <a:pt x="571" y="635"/>
                    </a:lnTo>
                    <a:lnTo>
                      <a:pt x="569" y="610"/>
                    </a:lnTo>
                    <a:lnTo>
                      <a:pt x="571" y="582"/>
                    </a:lnTo>
                    <a:lnTo>
                      <a:pt x="574" y="567"/>
                    </a:lnTo>
                    <a:lnTo>
                      <a:pt x="580" y="544"/>
                    </a:lnTo>
                    <a:lnTo>
                      <a:pt x="586" y="514"/>
                    </a:lnTo>
                    <a:lnTo>
                      <a:pt x="597" y="536"/>
                    </a:lnTo>
                    <a:lnTo>
                      <a:pt x="609" y="559"/>
                    </a:lnTo>
                    <a:lnTo>
                      <a:pt x="620" y="582"/>
                    </a:lnTo>
                    <a:lnTo>
                      <a:pt x="626" y="608"/>
                    </a:lnTo>
                    <a:lnTo>
                      <a:pt x="633" y="636"/>
                    </a:lnTo>
                    <a:lnTo>
                      <a:pt x="638" y="657"/>
                    </a:lnTo>
                    <a:lnTo>
                      <a:pt x="641" y="684"/>
                    </a:lnTo>
                    <a:lnTo>
                      <a:pt x="647" y="715"/>
                    </a:lnTo>
                    <a:lnTo>
                      <a:pt x="651" y="749"/>
                    </a:lnTo>
                    <a:lnTo>
                      <a:pt x="655" y="776"/>
                    </a:lnTo>
                    <a:lnTo>
                      <a:pt x="659" y="811"/>
                    </a:lnTo>
                    <a:lnTo>
                      <a:pt x="661" y="836"/>
                    </a:lnTo>
                    <a:lnTo>
                      <a:pt x="669" y="866"/>
                    </a:lnTo>
                    <a:lnTo>
                      <a:pt x="672" y="894"/>
                    </a:lnTo>
                    <a:lnTo>
                      <a:pt x="678" y="913"/>
                    </a:lnTo>
                    <a:lnTo>
                      <a:pt x="690" y="934"/>
                    </a:lnTo>
                    <a:lnTo>
                      <a:pt x="704" y="957"/>
                    </a:lnTo>
                    <a:lnTo>
                      <a:pt x="720" y="979"/>
                    </a:lnTo>
                    <a:lnTo>
                      <a:pt x="737" y="1000"/>
                    </a:lnTo>
                    <a:lnTo>
                      <a:pt x="750" y="1011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891"/>
                    </a:lnTo>
                    <a:lnTo>
                      <a:pt x="760" y="891"/>
                    </a:lnTo>
                    <a:lnTo>
                      <a:pt x="752" y="869"/>
                    </a:lnTo>
                    <a:lnTo>
                      <a:pt x="738" y="841"/>
                    </a:lnTo>
                    <a:lnTo>
                      <a:pt x="727" y="817"/>
                    </a:lnTo>
                    <a:lnTo>
                      <a:pt x="716" y="789"/>
                    </a:lnTo>
                    <a:lnTo>
                      <a:pt x="706" y="764"/>
                    </a:lnTo>
                    <a:lnTo>
                      <a:pt x="693" y="736"/>
                    </a:lnTo>
                    <a:lnTo>
                      <a:pt x="684" y="710"/>
                    </a:lnTo>
                    <a:lnTo>
                      <a:pt x="675" y="684"/>
                    </a:lnTo>
                    <a:lnTo>
                      <a:pt x="666" y="657"/>
                    </a:lnTo>
                    <a:lnTo>
                      <a:pt x="661" y="640"/>
                    </a:lnTo>
                    <a:lnTo>
                      <a:pt x="654" y="619"/>
                    </a:lnTo>
                    <a:lnTo>
                      <a:pt x="647" y="595"/>
                    </a:lnTo>
                    <a:lnTo>
                      <a:pt x="638" y="576"/>
                    </a:lnTo>
                    <a:lnTo>
                      <a:pt x="643" y="561"/>
                    </a:lnTo>
                    <a:lnTo>
                      <a:pt x="646" y="542"/>
                    </a:lnTo>
                    <a:lnTo>
                      <a:pt x="644" y="527"/>
                    </a:lnTo>
                    <a:lnTo>
                      <a:pt x="640" y="508"/>
                    </a:lnTo>
                    <a:lnTo>
                      <a:pt x="661" y="505"/>
                    </a:lnTo>
                    <a:lnTo>
                      <a:pt x="689" y="499"/>
                    </a:lnTo>
                    <a:lnTo>
                      <a:pt x="712" y="513"/>
                    </a:lnTo>
                    <a:lnTo>
                      <a:pt x="734" y="523"/>
                    </a:lnTo>
                    <a:lnTo>
                      <a:pt x="757" y="535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52" y="451"/>
                    </a:lnTo>
                    <a:lnTo>
                      <a:pt x="727" y="442"/>
                    </a:lnTo>
                    <a:lnTo>
                      <a:pt x="721" y="429"/>
                    </a:lnTo>
                    <a:lnTo>
                      <a:pt x="716" y="416"/>
                    </a:lnTo>
                    <a:lnTo>
                      <a:pt x="711" y="402"/>
                    </a:lnTo>
                    <a:lnTo>
                      <a:pt x="712" y="397"/>
                    </a:lnTo>
                    <a:lnTo>
                      <a:pt x="727" y="380"/>
                    </a:lnTo>
                    <a:lnTo>
                      <a:pt x="749" y="362"/>
                    </a:lnTo>
                    <a:lnTo>
                      <a:pt x="767" y="344"/>
                    </a:lnTo>
                    <a:lnTo>
                      <a:pt x="760" y="342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3" y="284"/>
                    </a:lnTo>
                    <a:lnTo>
                      <a:pt x="734" y="303"/>
                    </a:lnTo>
                    <a:lnTo>
                      <a:pt x="711" y="322"/>
                    </a:lnTo>
                    <a:lnTo>
                      <a:pt x="696" y="335"/>
                    </a:lnTo>
                    <a:lnTo>
                      <a:pt x="684" y="352"/>
                    </a:lnTo>
                    <a:lnTo>
                      <a:pt x="664" y="376"/>
                    </a:lnTo>
                    <a:lnTo>
                      <a:pt x="649" y="395"/>
                    </a:lnTo>
                    <a:lnTo>
                      <a:pt x="633" y="412"/>
                    </a:lnTo>
                    <a:lnTo>
                      <a:pt x="613" y="433"/>
                    </a:lnTo>
                    <a:lnTo>
                      <a:pt x="604" y="425"/>
                    </a:lnTo>
                    <a:lnTo>
                      <a:pt x="595" y="408"/>
                    </a:lnTo>
                    <a:lnTo>
                      <a:pt x="586" y="395"/>
                    </a:lnTo>
                    <a:lnTo>
                      <a:pt x="591" y="380"/>
                    </a:lnTo>
                    <a:lnTo>
                      <a:pt x="604" y="359"/>
                    </a:lnTo>
                    <a:lnTo>
                      <a:pt x="618" y="337"/>
                    </a:lnTo>
                    <a:lnTo>
                      <a:pt x="633" y="317"/>
                    </a:lnTo>
                    <a:lnTo>
                      <a:pt x="649" y="299"/>
                    </a:lnTo>
                    <a:lnTo>
                      <a:pt x="674" y="274"/>
                    </a:lnTo>
                    <a:lnTo>
                      <a:pt x="696" y="250"/>
                    </a:lnTo>
                    <a:lnTo>
                      <a:pt x="715" y="231"/>
                    </a:lnTo>
                    <a:lnTo>
                      <a:pt x="731" y="214"/>
                    </a:lnTo>
                    <a:lnTo>
                      <a:pt x="749" y="194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22"/>
                    </a:lnTo>
                    <a:lnTo>
                      <a:pt x="760" y="148"/>
                    </a:lnTo>
                    <a:lnTo>
                      <a:pt x="760" y="132"/>
                    </a:lnTo>
                    <a:lnTo>
                      <a:pt x="753" y="152"/>
                    </a:lnTo>
                    <a:lnTo>
                      <a:pt x="732" y="173"/>
                    </a:lnTo>
                    <a:lnTo>
                      <a:pt x="716" y="194"/>
                    </a:lnTo>
                    <a:lnTo>
                      <a:pt x="693" y="222"/>
                    </a:lnTo>
                    <a:lnTo>
                      <a:pt x="678" y="239"/>
                    </a:lnTo>
                    <a:lnTo>
                      <a:pt x="659" y="261"/>
                    </a:lnTo>
                    <a:lnTo>
                      <a:pt x="641" y="293"/>
                    </a:lnTo>
                    <a:lnTo>
                      <a:pt x="625" y="316"/>
                    </a:lnTo>
                    <a:lnTo>
                      <a:pt x="610" y="340"/>
                    </a:lnTo>
                    <a:lnTo>
                      <a:pt x="589" y="380"/>
                    </a:lnTo>
                    <a:lnTo>
                      <a:pt x="580" y="402"/>
                    </a:lnTo>
                    <a:lnTo>
                      <a:pt x="575" y="416"/>
                    </a:lnTo>
                    <a:lnTo>
                      <a:pt x="564" y="395"/>
                    </a:lnTo>
                    <a:lnTo>
                      <a:pt x="549" y="371"/>
                    </a:lnTo>
                    <a:lnTo>
                      <a:pt x="532" y="348"/>
                    </a:lnTo>
                    <a:lnTo>
                      <a:pt x="519" y="325"/>
                    </a:lnTo>
                    <a:lnTo>
                      <a:pt x="506" y="303"/>
                    </a:lnTo>
                    <a:lnTo>
                      <a:pt x="492" y="284"/>
                    </a:lnTo>
                    <a:lnTo>
                      <a:pt x="477" y="265"/>
                    </a:lnTo>
                    <a:lnTo>
                      <a:pt x="458" y="240"/>
                    </a:lnTo>
                    <a:lnTo>
                      <a:pt x="437" y="216"/>
                    </a:lnTo>
                    <a:lnTo>
                      <a:pt x="418" y="188"/>
                    </a:lnTo>
                    <a:lnTo>
                      <a:pt x="398" y="160"/>
                    </a:lnTo>
                    <a:lnTo>
                      <a:pt x="383" y="137"/>
                    </a:lnTo>
                    <a:lnTo>
                      <a:pt x="364" y="109"/>
                    </a:lnTo>
                    <a:lnTo>
                      <a:pt x="349" y="90"/>
                    </a:lnTo>
                    <a:lnTo>
                      <a:pt x="330" y="72"/>
                    </a:lnTo>
                    <a:lnTo>
                      <a:pt x="314" y="58"/>
                    </a:lnTo>
                    <a:lnTo>
                      <a:pt x="300" y="41"/>
                    </a:lnTo>
                    <a:lnTo>
                      <a:pt x="286" y="18"/>
                    </a:lnTo>
                    <a:lnTo>
                      <a:pt x="274" y="0"/>
                    </a:lnTo>
                    <a:lnTo>
                      <a:pt x="277" y="15"/>
                    </a:lnTo>
                    <a:lnTo>
                      <a:pt x="280" y="37"/>
                    </a:lnTo>
                    <a:lnTo>
                      <a:pt x="283" y="60"/>
                    </a:lnTo>
                    <a:lnTo>
                      <a:pt x="294" y="81"/>
                    </a:lnTo>
                    <a:lnTo>
                      <a:pt x="304" y="101"/>
                    </a:lnTo>
                    <a:lnTo>
                      <a:pt x="322" y="131"/>
                    </a:lnTo>
                    <a:lnTo>
                      <a:pt x="335" y="156"/>
                    </a:lnTo>
                    <a:lnTo>
                      <a:pt x="352" y="186"/>
                    </a:lnTo>
                    <a:lnTo>
                      <a:pt x="369" y="211"/>
                    </a:lnTo>
                    <a:lnTo>
                      <a:pt x="389" y="240"/>
                    </a:lnTo>
                    <a:lnTo>
                      <a:pt x="405" y="26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biçemini düzenlemek için tıklat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Asıl alt başlık biçemini düzenlemek için tıklat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fld id="{F022D64B-23FB-4389-9C41-F1AF29B24BD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676FF-DC89-4AB3-82F2-B500DCFAAB5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52E18-C253-4C1B-BC1D-6EFC4175202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620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E0F844-069C-4FF1-A115-F9C5379E7E1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620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5B3DBB-E68F-4ABD-8C75-DB32366E2D5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86A91-B889-4B10-B99D-D44478FC1C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1CDDF-41BF-4661-8FF4-2B2B21601CB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4349C-C8BD-4B5D-8912-FB0CEEF6F21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C1DB2-A0E2-4E2C-A057-6236ABC7CE2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BCA4-4AD7-4E6B-AE2D-0742167F364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9B2E-99C7-4C4F-AD50-C00F7F0E42F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83278-7512-44DE-A745-D8F7120DDFD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16617-7393-4D74-B17F-AA6BB1E3403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0" y="4206875"/>
            <a:ext cx="9166225" cy="2640013"/>
            <a:chOff x="0" y="2650"/>
            <a:chExt cx="5774" cy="166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1027" name="Freeform 3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24" y="481"/>
                  </a:cxn>
                  <a:cxn ang="0">
                    <a:pos x="48" y="790"/>
                  </a:cxn>
                  <a:cxn ang="0">
                    <a:pos x="65" y="1018"/>
                  </a:cxn>
                  <a:cxn ang="0">
                    <a:pos x="60" y="1107"/>
                  </a:cxn>
                  <a:cxn ang="0">
                    <a:pos x="94" y="1107"/>
                  </a:cxn>
                  <a:cxn ang="0">
                    <a:pos x="106" y="975"/>
                  </a:cxn>
                  <a:cxn ang="0">
                    <a:pos x="112" y="775"/>
                  </a:cxn>
                  <a:cxn ang="0">
                    <a:pos x="124" y="588"/>
                  </a:cxn>
                  <a:cxn ang="0">
                    <a:pos x="131" y="447"/>
                  </a:cxn>
                  <a:cxn ang="0">
                    <a:pos x="144" y="242"/>
                  </a:cxn>
                  <a:cxn ang="0">
                    <a:pos x="160" y="66"/>
                  </a:cxn>
                  <a:cxn ang="0">
                    <a:pos x="150" y="21"/>
                  </a:cxn>
                  <a:cxn ang="0">
                    <a:pos x="133" y="0"/>
                  </a:cxn>
                  <a:cxn ang="0">
                    <a:pos x="114" y="217"/>
                  </a:cxn>
                  <a:cxn ang="0">
                    <a:pos x="98" y="401"/>
                  </a:cxn>
                  <a:cxn ang="0">
                    <a:pos x="92" y="545"/>
                  </a:cxn>
                  <a:cxn ang="0">
                    <a:pos x="87" y="697"/>
                  </a:cxn>
                  <a:cxn ang="0">
                    <a:pos x="73" y="849"/>
                  </a:cxn>
                  <a:cxn ang="0">
                    <a:pos x="54" y="585"/>
                  </a:cxn>
                  <a:cxn ang="0">
                    <a:pos x="32" y="335"/>
                  </a:cxn>
                  <a:cxn ang="0">
                    <a:pos x="0" y="98"/>
                  </a:cxn>
                </a:cxnLst>
                <a:rect l="0" t="0" r="r" b="b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/>
                <a:ahLst/>
                <a:cxnLst>
                  <a:cxn ang="0">
                    <a:pos x="0" y="289"/>
                  </a:cxn>
                  <a:cxn ang="0">
                    <a:pos x="22" y="415"/>
                  </a:cxn>
                  <a:cxn ang="0">
                    <a:pos x="44" y="517"/>
                  </a:cxn>
                  <a:cxn ang="0">
                    <a:pos x="58" y="591"/>
                  </a:cxn>
                  <a:cxn ang="0">
                    <a:pos x="54" y="621"/>
                  </a:cxn>
                  <a:cxn ang="0">
                    <a:pos x="85" y="621"/>
                  </a:cxn>
                  <a:cxn ang="0">
                    <a:pos x="95" y="578"/>
                  </a:cxn>
                  <a:cxn ang="0">
                    <a:pos x="99" y="512"/>
                  </a:cxn>
                  <a:cxn ang="0">
                    <a:pos x="112" y="450"/>
                  </a:cxn>
                  <a:cxn ang="0">
                    <a:pos x="117" y="404"/>
                  </a:cxn>
                  <a:cxn ang="0">
                    <a:pos x="129" y="337"/>
                  </a:cxn>
                  <a:cxn ang="0">
                    <a:pos x="143" y="279"/>
                  </a:cxn>
                  <a:cxn ang="0">
                    <a:pos x="155" y="228"/>
                  </a:cxn>
                  <a:cxn ang="0">
                    <a:pos x="167" y="173"/>
                  </a:cxn>
                  <a:cxn ang="0">
                    <a:pos x="187" y="118"/>
                  </a:cxn>
                  <a:cxn ang="0">
                    <a:pos x="209" y="72"/>
                  </a:cxn>
                  <a:cxn ang="0">
                    <a:pos x="245" y="28"/>
                  </a:cxn>
                  <a:cxn ang="0">
                    <a:pos x="257" y="10"/>
                  </a:cxn>
                  <a:cxn ang="0">
                    <a:pos x="242" y="0"/>
                  </a:cxn>
                  <a:cxn ang="0">
                    <a:pos x="219" y="18"/>
                  </a:cxn>
                  <a:cxn ang="0">
                    <a:pos x="187" y="60"/>
                  </a:cxn>
                  <a:cxn ang="0">
                    <a:pos x="163" y="102"/>
                  </a:cxn>
                  <a:cxn ang="0">
                    <a:pos x="143" y="146"/>
                  </a:cxn>
                  <a:cxn ang="0">
                    <a:pos x="131" y="203"/>
                  </a:cxn>
                  <a:cxn ang="0">
                    <a:pos x="119" y="257"/>
                  </a:cxn>
                  <a:cxn ang="0">
                    <a:pos x="102" y="329"/>
                  </a:cxn>
                  <a:cxn ang="0">
                    <a:pos x="87" y="389"/>
                  </a:cxn>
                  <a:cxn ang="0">
                    <a:pos x="82" y="436"/>
                  </a:cxn>
                  <a:cxn ang="0">
                    <a:pos x="78" y="486"/>
                  </a:cxn>
                  <a:cxn ang="0">
                    <a:pos x="66" y="536"/>
                  </a:cxn>
                  <a:cxn ang="0">
                    <a:pos x="48" y="449"/>
                  </a:cxn>
                  <a:cxn ang="0">
                    <a:pos x="29" y="367"/>
                  </a:cxn>
                  <a:cxn ang="0">
                    <a:pos x="0" y="289"/>
                  </a:cxn>
                </a:cxnLst>
                <a:rect l="0" t="0" r="r" b="b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/>
                <a:ahLst/>
                <a:cxnLst>
                  <a:cxn ang="0">
                    <a:pos x="229" y="219"/>
                  </a:cxn>
                  <a:cxn ang="0">
                    <a:pos x="247" y="241"/>
                  </a:cxn>
                  <a:cxn ang="0">
                    <a:pos x="347" y="204"/>
                  </a:cxn>
                  <a:cxn ang="0">
                    <a:pos x="451" y="145"/>
                  </a:cxn>
                  <a:cxn ang="0">
                    <a:pos x="496" y="82"/>
                  </a:cxn>
                  <a:cxn ang="0">
                    <a:pos x="470" y="137"/>
                  </a:cxn>
                  <a:cxn ang="0">
                    <a:pos x="391" y="194"/>
                  </a:cxn>
                  <a:cxn ang="0">
                    <a:pos x="304" y="247"/>
                  </a:cxn>
                  <a:cxn ang="0">
                    <a:pos x="219" y="284"/>
                  </a:cxn>
                  <a:cxn ang="0">
                    <a:pos x="254" y="317"/>
                  </a:cxn>
                  <a:cxn ang="0">
                    <a:pos x="331" y="322"/>
                  </a:cxn>
                  <a:cxn ang="0">
                    <a:pos x="430" y="334"/>
                  </a:cxn>
                  <a:cxn ang="0">
                    <a:pos x="509" y="364"/>
                  </a:cxn>
                  <a:cxn ang="0">
                    <a:pos x="536" y="383"/>
                  </a:cxn>
                  <a:cxn ang="0">
                    <a:pos x="454" y="364"/>
                  </a:cxn>
                  <a:cxn ang="0">
                    <a:pos x="345" y="354"/>
                  </a:cxn>
                  <a:cxn ang="0">
                    <a:pos x="244" y="347"/>
                  </a:cxn>
                  <a:cxn ang="0">
                    <a:pos x="189" y="363"/>
                  </a:cxn>
                  <a:cxn ang="0">
                    <a:pos x="200" y="443"/>
                  </a:cxn>
                  <a:cxn ang="0">
                    <a:pos x="198" y="547"/>
                  </a:cxn>
                  <a:cxn ang="0">
                    <a:pos x="166" y="630"/>
                  </a:cxn>
                  <a:cxn ang="0">
                    <a:pos x="98" y="694"/>
                  </a:cxn>
                  <a:cxn ang="0">
                    <a:pos x="108" y="617"/>
                  </a:cxn>
                  <a:cxn ang="0">
                    <a:pos x="130" y="533"/>
                  </a:cxn>
                  <a:cxn ang="0">
                    <a:pos x="144" y="425"/>
                  </a:cxn>
                  <a:cxn ang="0">
                    <a:pos x="137" y="353"/>
                  </a:cxn>
                  <a:cxn ang="0">
                    <a:pos x="103" y="395"/>
                  </a:cxn>
                  <a:cxn ang="0">
                    <a:pos x="85" y="486"/>
                  </a:cxn>
                  <a:cxn ang="0">
                    <a:pos x="69" y="580"/>
                  </a:cxn>
                  <a:cxn ang="0">
                    <a:pos x="22" y="649"/>
                  </a:cxn>
                  <a:cxn ang="0">
                    <a:pos x="5" y="649"/>
                  </a:cxn>
                  <a:cxn ang="0">
                    <a:pos x="5" y="578"/>
                  </a:cxn>
                  <a:cxn ang="0">
                    <a:pos x="37" y="512"/>
                  </a:cxn>
                  <a:cxn ang="0">
                    <a:pos x="74" y="427"/>
                  </a:cxn>
                  <a:cxn ang="0">
                    <a:pos x="91" y="364"/>
                  </a:cxn>
                  <a:cxn ang="0">
                    <a:pos x="57" y="324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29" y="287"/>
                  </a:cxn>
                  <a:cxn ang="0">
                    <a:pos x="29" y="24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2" y="218"/>
                  </a:cxn>
                  <a:cxn ang="0">
                    <a:pos x="113" y="281"/>
                  </a:cxn>
                  <a:cxn ang="0">
                    <a:pos x="119" y="233"/>
                  </a:cxn>
                  <a:cxn ang="0">
                    <a:pos x="52" y="162"/>
                  </a:cxn>
                  <a:cxn ang="0">
                    <a:pos x="5" y="116"/>
                  </a:cxn>
                  <a:cxn ang="0">
                    <a:pos x="5" y="116"/>
                  </a:cxn>
                  <a:cxn ang="0">
                    <a:pos x="5" y="86"/>
                  </a:cxn>
                  <a:cxn ang="0">
                    <a:pos x="65" y="155"/>
                  </a:cxn>
                  <a:cxn ang="0">
                    <a:pos x="131" y="247"/>
                  </a:cxn>
                  <a:cxn ang="0">
                    <a:pos x="172" y="226"/>
                  </a:cxn>
                  <a:cxn ang="0">
                    <a:pos x="227" y="156"/>
                  </a:cxn>
                  <a:cxn ang="0">
                    <a:pos x="296" y="71"/>
                  </a:cxn>
                  <a:cxn ang="0">
                    <a:pos x="353" y="12"/>
                  </a:cxn>
                  <a:cxn ang="0">
                    <a:pos x="348" y="53"/>
                  </a:cxn>
                  <a:cxn ang="0">
                    <a:pos x="292" y="137"/>
                  </a:cxn>
                </a:cxnLst>
                <a:rect l="0" t="0" r="r" b="b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/>
                  <a:ahLst/>
                  <a:cxnLst>
                    <a:cxn ang="0">
                      <a:pos x="354" y="77"/>
                    </a:cxn>
                    <a:cxn ang="0">
                      <a:pos x="429" y="26"/>
                    </a:cxn>
                    <a:cxn ang="0">
                      <a:pos x="519" y="6"/>
                    </a:cxn>
                    <a:cxn ang="0">
                      <a:pos x="619" y="5"/>
                    </a:cxn>
                    <a:cxn ang="0">
                      <a:pos x="644" y="13"/>
                    </a:cxn>
                    <a:cxn ang="0">
                      <a:pos x="577" y="27"/>
                    </a:cxn>
                    <a:cxn ang="0">
                      <a:pos x="500" y="47"/>
                    </a:cxn>
                    <a:cxn ang="0">
                      <a:pos x="413" y="99"/>
                    </a:cxn>
                    <a:cxn ang="0">
                      <a:pos x="406" y="169"/>
                    </a:cxn>
                    <a:cxn ang="0">
                      <a:pos x="534" y="126"/>
                    </a:cxn>
                    <a:cxn ang="0">
                      <a:pos x="639" y="121"/>
                    </a:cxn>
                    <a:cxn ang="0">
                      <a:pos x="750" y="130"/>
                    </a:cxn>
                    <a:cxn ang="0">
                      <a:pos x="882" y="143"/>
                    </a:cxn>
                    <a:cxn ang="0">
                      <a:pos x="884" y="144"/>
                    </a:cxn>
                    <a:cxn ang="0">
                      <a:pos x="757" y="149"/>
                    </a:cxn>
                    <a:cxn ang="0">
                      <a:pos x="640" y="151"/>
                    </a:cxn>
                    <a:cxn ang="0">
                      <a:pos x="539" y="162"/>
                    </a:cxn>
                    <a:cxn ang="0">
                      <a:pos x="425" y="186"/>
                    </a:cxn>
                    <a:cxn ang="0">
                      <a:pos x="471" y="222"/>
                    </a:cxn>
                    <a:cxn ang="0">
                      <a:pos x="504" y="256"/>
                    </a:cxn>
                    <a:cxn ang="0">
                      <a:pos x="390" y="224"/>
                    </a:cxn>
                    <a:cxn ang="0">
                      <a:pos x="367" y="244"/>
                    </a:cxn>
                    <a:cxn ang="0">
                      <a:pos x="491" y="261"/>
                    </a:cxn>
                    <a:cxn ang="0">
                      <a:pos x="597" y="283"/>
                    </a:cxn>
                    <a:cxn ang="0">
                      <a:pos x="680" y="341"/>
                    </a:cxn>
                    <a:cxn ang="0">
                      <a:pos x="743" y="421"/>
                    </a:cxn>
                    <a:cxn ang="0">
                      <a:pos x="730" y="434"/>
                    </a:cxn>
                    <a:cxn ang="0">
                      <a:pos x="644" y="384"/>
                    </a:cxn>
                    <a:cxn ang="0">
                      <a:pos x="550" y="329"/>
                    </a:cxn>
                    <a:cxn ang="0">
                      <a:pos x="448" y="291"/>
                    </a:cxn>
                    <a:cxn ang="0">
                      <a:pos x="383" y="279"/>
                    </a:cxn>
                    <a:cxn ang="0">
                      <a:pos x="437" y="340"/>
                    </a:cxn>
                    <a:cxn ang="0">
                      <a:pos x="505" y="421"/>
                    </a:cxn>
                    <a:cxn ang="0">
                      <a:pos x="542" y="494"/>
                    </a:cxn>
                    <a:cxn ang="0">
                      <a:pos x="540" y="562"/>
                    </a:cxn>
                    <a:cxn ang="0">
                      <a:pos x="492" y="487"/>
                    </a:cxn>
                    <a:cxn ang="0">
                      <a:pos x="441" y="405"/>
                    </a:cxn>
                    <a:cxn ang="0">
                      <a:pos x="384" y="333"/>
                    </a:cxn>
                    <a:cxn ang="0">
                      <a:pos x="333" y="268"/>
                    </a:cxn>
                    <a:cxn ang="0">
                      <a:pos x="244" y="305"/>
                    </a:cxn>
                    <a:cxn ang="0">
                      <a:pos x="171" y="397"/>
                    </a:cxn>
                    <a:cxn ang="0">
                      <a:pos x="109" y="490"/>
                    </a:cxn>
                    <a:cxn ang="0">
                      <a:pos x="40" y="576"/>
                    </a:cxn>
                    <a:cxn ang="0">
                      <a:pos x="19" y="566"/>
                    </a:cxn>
                    <a:cxn ang="0">
                      <a:pos x="101" y="458"/>
                    </a:cxn>
                    <a:cxn ang="0">
                      <a:pos x="174" y="373"/>
                    </a:cxn>
                    <a:cxn ang="0">
                      <a:pos x="238" y="291"/>
                    </a:cxn>
                    <a:cxn ang="0">
                      <a:pos x="295" y="226"/>
                    </a:cxn>
                    <a:cxn ang="0">
                      <a:pos x="211" y="150"/>
                    </a:cxn>
                    <a:cxn ang="0">
                      <a:pos x="93" y="108"/>
                    </a:cxn>
                    <a:cxn ang="0">
                      <a:pos x="44" y="86"/>
                    </a:cxn>
                    <a:cxn ang="0">
                      <a:pos x="134" y="110"/>
                    </a:cxn>
                    <a:cxn ang="0">
                      <a:pos x="259" y="163"/>
                    </a:cxn>
                  </a:cxnLst>
                  <a:rect l="0" t="0" r="r" b="b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54" y="17"/>
                    </a:cxn>
                    <a:cxn ang="0">
                      <a:pos x="61" y="28"/>
                    </a:cxn>
                    <a:cxn ang="0">
                      <a:pos x="74" y="44"/>
                    </a:cxn>
                    <a:cxn ang="0">
                      <a:pos x="78" y="59"/>
                    </a:cxn>
                    <a:cxn ang="0">
                      <a:pos x="81" y="78"/>
                    </a:cxn>
                    <a:cxn ang="0">
                      <a:pos x="81" y="101"/>
                    </a:cxn>
                    <a:cxn ang="0">
                      <a:pos x="82" y="116"/>
                    </a:cxn>
                    <a:cxn ang="0">
                      <a:pos x="81" y="134"/>
                    </a:cxn>
                    <a:cxn ang="0">
                      <a:pos x="78" y="155"/>
                    </a:cxn>
                    <a:cxn ang="0">
                      <a:pos x="75" y="174"/>
                    </a:cxn>
                    <a:cxn ang="0">
                      <a:pos x="69" y="203"/>
                    </a:cxn>
                    <a:cxn ang="0">
                      <a:pos x="63" y="218"/>
                    </a:cxn>
                    <a:cxn ang="0">
                      <a:pos x="53" y="237"/>
                    </a:cxn>
                    <a:cxn ang="0">
                      <a:pos x="39" y="258"/>
                    </a:cxn>
                    <a:cxn ang="0">
                      <a:pos x="28" y="278"/>
                    </a:cxn>
                    <a:cxn ang="0">
                      <a:pos x="17" y="296"/>
                    </a:cxn>
                    <a:cxn ang="0">
                      <a:pos x="8" y="312"/>
                    </a:cxn>
                    <a:cxn ang="0">
                      <a:pos x="0" y="343"/>
                    </a:cxn>
                    <a:cxn ang="0">
                      <a:pos x="4" y="312"/>
                    </a:cxn>
                    <a:cxn ang="0">
                      <a:pos x="7" y="290"/>
                    </a:cxn>
                    <a:cxn ang="0">
                      <a:pos x="9" y="270"/>
                    </a:cxn>
                    <a:cxn ang="0">
                      <a:pos x="11" y="249"/>
                    </a:cxn>
                    <a:cxn ang="0">
                      <a:pos x="16" y="223"/>
                    </a:cxn>
                    <a:cxn ang="0">
                      <a:pos x="22" y="203"/>
                    </a:cxn>
                    <a:cxn ang="0">
                      <a:pos x="28" y="184"/>
                    </a:cxn>
                    <a:cxn ang="0">
                      <a:pos x="34" y="167"/>
                    </a:cxn>
                    <a:cxn ang="0">
                      <a:pos x="39" y="148"/>
                    </a:cxn>
                    <a:cxn ang="0">
                      <a:pos x="45" y="129"/>
                    </a:cxn>
                    <a:cxn ang="0">
                      <a:pos x="48" y="110"/>
                    </a:cxn>
                    <a:cxn ang="0">
                      <a:pos x="50" y="94"/>
                    </a:cxn>
                    <a:cxn ang="0">
                      <a:pos x="52" y="75"/>
                    </a:cxn>
                    <a:cxn ang="0">
                      <a:pos x="52" y="54"/>
                    </a:cxn>
                    <a:cxn ang="0">
                      <a:pos x="52" y="28"/>
                    </a:cxn>
                    <a:cxn ang="0">
                      <a:pos x="49" y="16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/>
                  <a:ahLst/>
                  <a:cxnLst>
                    <a:cxn ang="0">
                      <a:pos x="364" y="87"/>
                    </a:cxn>
                    <a:cxn ang="0">
                      <a:pos x="358" y="72"/>
                    </a:cxn>
                    <a:cxn ang="0">
                      <a:pos x="350" y="59"/>
                    </a:cxn>
                    <a:cxn ang="0">
                      <a:pos x="343" y="56"/>
                    </a:cxn>
                    <a:cxn ang="0">
                      <a:pos x="329" y="52"/>
                    </a:cxn>
                    <a:cxn ang="0">
                      <a:pos x="315" y="49"/>
                    </a:cxn>
                    <a:cxn ang="0">
                      <a:pos x="301" y="52"/>
                    </a:cxn>
                    <a:cxn ang="0">
                      <a:pos x="284" y="54"/>
                    </a:cxn>
                    <a:cxn ang="0">
                      <a:pos x="265" y="48"/>
                    </a:cxn>
                    <a:cxn ang="0">
                      <a:pos x="239" y="40"/>
                    </a:cxn>
                    <a:cxn ang="0">
                      <a:pos x="216" y="33"/>
                    </a:cxn>
                    <a:cxn ang="0">
                      <a:pos x="199" y="29"/>
                    </a:cxn>
                    <a:cxn ang="0">
                      <a:pos x="172" y="22"/>
                    </a:cxn>
                    <a:cxn ang="0">
                      <a:pos x="145" y="15"/>
                    </a:cxn>
                    <a:cxn ang="0">
                      <a:pos x="118" y="9"/>
                    </a:cxn>
                    <a:cxn ang="0">
                      <a:pos x="92" y="3"/>
                    </a:cxn>
                    <a:cxn ang="0">
                      <a:pos x="61" y="2"/>
                    </a:cxn>
                    <a:cxn ang="0">
                      <a:pos x="34" y="0"/>
                    </a:cxn>
                    <a:cxn ang="0">
                      <a:pos x="27" y="3"/>
                    </a:cxn>
                    <a:cxn ang="0">
                      <a:pos x="16" y="8"/>
                    </a:cxn>
                    <a:cxn ang="0">
                      <a:pos x="7" y="14"/>
                    </a:cxn>
                    <a:cxn ang="0">
                      <a:pos x="0" y="20"/>
                    </a:cxn>
                    <a:cxn ang="0">
                      <a:pos x="12" y="21"/>
                    </a:cxn>
                    <a:cxn ang="0">
                      <a:pos x="27" y="22"/>
                    </a:cxn>
                    <a:cxn ang="0">
                      <a:pos x="41" y="22"/>
                    </a:cxn>
                    <a:cxn ang="0">
                      <a:pos x="51" y="21"/>
                    </a:cxn>
                    <a:cxn ang="0">
                      <a:pos x="65" y="21"/>
                    </a:cxn>
                    <a:cxn ang="0">
                      <a:pos x="84" y="20"/>
                    </a:cxn>
                    <a:cxn ang="0">
                      <a:pos x="110" y="21"/>
                    </a:cxn>
                    <a:cxn ang="0">
                      <a:pos x="132" y="22"/>
                    </a:cxn>
                    <a:cxn ang="0">
                      <a:pos x="153" y="26"/>
                    </a:cxn>
                    <a:cxn ang="0">
                      <a:pos x="175" y="28"/>
                    </a:cxn>
                    <a:cxn ang="0">
                      <a:pos x="196" y="30"/>
                    </a:cxn>
                    <a:cxn ang="0">
                      <a:pos x="214" y="35"/>
                    </a:cxn>
                    <a:cxn ang="0">
                      <a:pos x="232" y="42"/>
                    </a:cxn>
                    <a:cxn ang="0">
                      <a:pos x="249" y="49"/>
                    </a:cxn>
                    <a:cxn ang="0">
                      <a:pos x="268" y="56"/>
                    </a:cxn>
                    <a:cxn ang="0">
                      <a:pos x="277" y="57"/>
                    </a:cxn>
                    <a:cxn ang="0">
                      <a:pos x="287" y="56"/>
                    </a:cxn>
                    <a:cxn ang="0">
                      <a:pos x="300" y="61"/>
                    </a:cxn>
                    <a:cxn ang="0">
                      <a:pos x="314" y="66"/>
                    </a:cxn>
                    <a:cxn ang="0">
                      <a:pos x="327" y="72"/>
                    </a:cxn>
                    <a:cxn ang="0">
                      <a:pos x="346" y="79"/>
                    </a:cxn>
                    <a:cxn ang="0">
                      <a:pos x="358" y="83"/>
                    </a:cxn>
                    <a:cxn ang="0">
                      <a:pos x="364" y="87"/>
                    </a:cxn>
                  </a:cxnLst>
                  <a:rect l="0" t="0" r="r" b="b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/>
                  <a:ahLst/>
                  <a:cxnLst>
                    <a:cxn ang="0">
                      <a:pos x="377" y="36"/>
                    </a:cxn>
                    <a:cxn ang="0">
                      <a:pos x="368" y="33"/>
                    </a:cxn>
                    <a:cxn ang="0">
                      <a:pos x="357" y="29"/>
                    </a:cxn>
                    <a:cxn ang="0">
                      <a:pos x="345" y="25"/>
                    </a:cxn>
                    <a:cxn ang="0">
                      <a:pos x="334" y="22"/>
                    </a:cxn>
                    <a:cxn ang="0">
                      <a:pos x="320" y="18"/>
                    </a:cxn>
                    <a:cxn ang="0">
                      <a:pos x="303" y="11"/>
                    </a:cxn>
                    <a:cxn ang="0">
                      <a:pos x="289" y="6"/>
                    </a:cxn>
                    <a:cxn ang="0">
                      <a:pos x="275" y="5"/>
                    </a:cxn>
                    <a:cxn ang="0">
                      <a:pos x="259" y="7"/>
                    </a:cxn>
                    <a:cxn ang="0">
                      <a:pos x="237" y="10"/>
                    </a:cxn>
                    <a:cxn ang="0">
                      <a:pos x="228" y="9"/>
                    </a:cxn>
                    <a:cxn ang="0">
                      <a:pos x="200" y="6"/>
                    </a:cxn>
                    <a:cxn ang="0">
                      <a:pos x="169" y="3"/>
                    </a:cxn>
                    <a:cxn ang="0">
                      <a:pos x="149" y="1"/>
                    </a:cxn>
                    <a:cxn ang="0">
                      <a:pos x="123" y="0"/>
                    </a:cxn>
                    <a:cxn ang="0">
                      <a:pos x="95" y="1"/>
                    </a:cxn>
                    <a:cxn ang="0">
                      <a:pos x="78" y="3"/>
                    </a:cxn>
                    <a:cxn ang="0">
                      <a:pos x="58" y="5"/>
                    </a:cxn>
                    <a:cxn ang="0">
                      <a:pos x="40" y="6"/>
                    </a:cxn>
                    <a:cxn ang="0">
                      <a:pos x="21" y="8"/>
                    </a:cxn>
                    <a:cxn ang="0">
                      <a:pos x="19" y="16"/>
                    </a:cxn>
                    <a:cxn ang="0">
                      <a:pos x="15" y="21"/>
                    </a:cxn>
                    <a:cxn ang="0">
                      <a:pos x="9" y="27"/>
                    </a:cxn>
                    <a:cxn ang="0">
                      <a:pos x="0" y="32"/>
                    </a:cxn>
                    <a:cxn ang="0">
                      <a:pos x="15" y="29"/>
                    </a:cxn>
                    <a:cxn ang="0">
                      <a:pos x="33" y="26"/>
                    </a:cxn>
                    <a:cxn ang="0">
                      <a:pos x="48" y="23"/>
                    </a:cxn>
                    <a:cxn ang="0">
                      <a:pos x="64" y="21"/>
                    </a:cxn>
                    <a:cxn ang="0">
                      <a:pos x="81" y="19"/>
                    </a:cxn>
                    <a:cxn ang="0">
                      <a:pos x="108" y="18"/>
                    </a:cxn>
                    <a:cxn ang="0">
                      <a:pos x="137" y="16"/>
                    </a:cxn>
                    <a:cxn ang="0">
                      <a:pos x="170" y="15"/>
                    </a:cxn>
                    <a:cxn ang="0">
                      <a:pos x="203" y="13"/>
                    </a:cxn>
                    <a:cxn ang="0">
                      <a:pos x="233" y="11"/>
                    </a:cxn>
                    <a:cxn ang="0">
                      <a:pos x="259" y="14"/>
                    </a:cxn>
                    <a:cxn ang="0">
                      <a:pos x="277" y="18"/>
                    </a:cxn>
                    <a:cxn ang="0">
                      <a:pos x="297" y="22"/>
                    </a:cxn>
                    <a:cxn ang="0">
                      <a:pos x="318" y="26"/>
                    </a:cxn>
                    <a:cxn ang="0">
                      <a:pos x="341" y="31"/>
                    </a:cxn>
                    <a:cxn ang="0">
                      <a:pos x="358" y="34"/>
                    </a:cxn>
                    <a:cxn ang="0">
                      <a:pos x="377" y="36"/>
                    </a:cxn>
                  </a:cxnLst>
                  <a:rect l="0" t="0" r="r" b="b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/>
                <a:ahLst/>
                <a:cxnLst>
                  <a:cxn ang="0">
                    <a:pos x="176" y="290"/>
                  </a:cxn>
                  <a:cxn ang="0">
                    <a:pos x="194" y="275"/>
                  </a:cxn>
                  <a:cxn ang="0">
                    <a:pos x="163" y="187"/>
                  </a:cxn>
                  <a:cxn ang="0">
                    <a:pos x="117" y="100"/>
                  </a:cxn>
                  <a:cxn ang="0">
                    <a:pos x="67" y="60"/>
                  </a:cxn>
                  <a:cxn ang="0">
                    <a:pos x="110" y="81"/>
                  </a:cxn>
                  <a:cxn ang="0">
                    <a:pos x="156" y="150"/>
                  </a:cxn>
                  <a:cxn ang="0">
                    <a:pos x="198" y="225"/>
                  </a:cxn>
                  <a:cxn ang="0">
                    <a:pos x="228" y="300"/>
                  </a:cxn>
                  <a:cxn ang="0">
                    <a:pos x="254" y="269"/>
                  </a:cxn>
                  <a:cxn ang="0">
                    <a:pos x="259" y="204"/>
                  </a:cxn>
                  <a:cxn ang="0">
                    <a:pos x="268" y="117"/>
                  </a:cxn>
                  <a:cxn ang="0">
                    <a:pos x="292" y="47"/>
                  </a:cxn>
                  <a:cxn ang="0">
                    <a:pos x="307" y="23"/>
                  </a:cxn>
                  <a:cxn ang="0">
                    <a:pos x="292" y="96"/>
                  </a:cxn>
                  <a:cxn ang="0">
                    <a:pos x="284" y="191"/>
                  </a:cxn>
                  <a:cxn ang="0">
                    <a:pos x="279" y="277"/>
                  </a:cxn>
                  <a:cxn ang="0">
                    <a:pos x="291" y="327"/>
                  </a:cxn>
                  <a:cxn ang="0">
                    <a:pos x="355" y="317"/>
                  </a:cxn>
                  <a:cxn ang="0">
                    <a:pos x="439" y="319"/>
                  </a:cxn>
                  <a:cxn ang="0">
                    <a:pos x="505" y="346"/>
                  </a:cxn>
                  <a:cxn ang="0">
                    <a:pos x="556" y="406"/>
                  </a:cxn>
                  <a:cxn ang="0">
                    <a:pos x="494" y="397"/>
                  </a:cxn>
                  <a:cxn ang="0">
                    <a:pos x="428" y="377"/>
                  </a:cxn>
                  <a:cxn ang="0">
                    <a:pos x="341" y="366"/>
                  </a:cxn>
                  <a:cxn ang="0">
                    <a:pos x="283" y="372"/>
                  </a:cxn>
                  <a:cxn ang="0">
                    <a:pos x="316" y="401"/>
                  </a:cxn>
                  <a:cxn ang="0">
                    <a:pos x="390" y="417"/>
                  </a:cxn>
                  <a:cxn ang="0">
                    <a:pos x="465" y="430"/>
                  </a:cxn>
                  <a:cxn ang="0">
                    <a:pos x="520" y="472"/>
                  </a:cxn>
                  <a:cxn ang="0">
                    <a:pos x="548" y="531"/>
                  </a:cxn>
                  <a:cxn ang="0">
                    <a:pos x="480" y="495"/>
                  </a:cxn>
                  <a:cxn ang="0">
                    <a:pos x="410" y="458"/>
                  </a:cxn>
                  <a:cxn ang="0">
                    <a:pos x="343" y="426"/>
                  </a:cxn>
                  <a:cxn ang="0">
                    <a:pos x="292" y="411"/>
                  </a:cxn>
                  <a:cxn ang="0">
                    <a:pos x="260" y="441"/>
                  </a:cxn>
                  <a:cxn ang="0">
                    <a:pos x="289" y="518"/>
                  </a:cxn>
                  <a:cxn ang="0">
                    <a:pos x="312" y="611"/>
                  </a:cxn>
                  <a:cxn ang="0">
                    <a:pos x="272" y="619"/>
                  </a:cxn>
                  <a:cxn ang="0">
                    <a:pos x="249" y="518"/>
                  </a:cxn>
                  <a:cxn ang="0">
                    <a:pos x="216" y="458"/>
                  </a:cxn>
                  <a:cxn ang="0">
                    <a:pos x="179" y="491"/>
                  </a:cxn>
                  <a:cxn ang="0">
                    <a:pos x="138" y="553"/>
                  </a:cxn>
                  <a:cxn ang="0">
                    <a:pos x="95" y="643"/>
                  </a:cxn>
                  <a:cxn ang="0">
                    <a:pos x="110" y="561"/>
                  </a:cxn>
                  <a:cxn ang="0">
                    <a:pos x="148" y="487"/>
                  </a:cxn>
                  <a:cxn ang="0">
                    <a:pos x="195" y="426"/>
                  </a:cxn>
                  <a:cxn ang="0">
                    <a:pos x="213" y="380"/>
                  </a:cxn>
                  <a:cxn ang="0">
                    <a:pos x="166" y="405"/>
                  </a:cxn>
                  <a:cxn ang="0">
                    <a:pos x="112" y="467"/>
                  </a:cxn>
                  <a:cxn ang="0">
                    <a:pos x="61" y="538"/>
                  </a:cxn>
                  <a:cxn ang="0">
                    <a:pos x="53" y="516"/>
                  </a:cxn>
                  <a:cxn ang="0">
                    <a:pos x="91" y="469"/>
                  </a:cxn>
                  <a:cxn ang="0">
                    <a:pos x="153" y="410"/>
                  </a:cxn>
                  <a:cxn ang="0">
                    <a:pos x="216" y="368"/>
                  </a:cxn>
                  <a:cxn ang="0">
                    <a:pos x="158" y="323"/>
                  </a:cxn>
                  <a:cxn ang="0">
                    <a:pos x="99" y="266"/>
                  </a:cxn>
                  <a:cxn ang="0">
                    <a:pos x="38" y="211"/>
                  </a:cxn>
                  <a:cxn ang="0">
                    <a:pos x="8" y="176"/>
                  </a:cxn>
                  <a:cxn ang="0">
                    <a:pos x="69" y="206"/>
                  </a:cxn>
                  <a:cxn ang="0">
                    <a:pos x="137" y="259"/>
                  </a:cxn>
                </a:cxnLst>
                <a:rect l="0" t="0" r="r" b="b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1037" name="Freeform 13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/>
                  <a:ahLst/>
                  <a:cxnLst>
                    <a:cxn ang="0">
                      <a:pos x="190" y="529"/>
                    </a:cxn>
                    <a:cxn ang="0">
                      <a:pos x="174" y="760"/>
                    </a:cxn>
                    <a:cxn ang="0">
                      <a:pos x="158" y="946"/>
                    </a:cxn>
                    <a:cxn ang="0">
                      <a:pos x="147" y="1083"/>
                    </a:cxn>
                    <a:cxn ang="0">
                      <a:pos x="150" y="1137"/>
                    </a:cxn>
                    <a:cxn ang="0">
                      <a:pos x="127" y="1137"/>
                    </a:cxn>
                    <a:cxn ang="0">
                      <a:pos x="120" y="1058"/>
                    </a:cxn>
                    <a:cxn ang="0">
                      <a:pos x="116" y="937"/>
                    </a:cxn>
                    <a:cxn ang="0">
                      <a:pos x="108" y="824"/>
                    </a:cxn>
                    <a:cxn ang="0">
                      <a:pos x="104" y="740"/>
                    </a:cxn>
                    <a:cxn ang="0">
                      <a:pos x="95" y="617"/>
                    </a:cxn>
                    <a:cxn ang="0">
                      <a:pos x="84" y="510"/>
                    </a:cxn>
                    <a:cxn ang="0">
                      <a:pos x="75" y="417"/>
                    </a:cxn>
                    <a:cxn ang="0">
                      <a:pos x="66" y="316"/>
                    </a:cxn>
                    <a:cxn ang="0">
                      <a:pos x="52" y="217"/>
                    </a:cxn>
                    <a:cxn ang="0">
                      <a:pos x="36" y="133"/>
                    </a:cxn>
                    <a:cxn ang="0">
                      <a:pos x="9" y="51"/>
                    </a:cxn>
                    <a:cxn ang="0">
                      <a:pos x="0" y="19"/>
                    </a:cxn>
                    <a:cxn ang="0">
                      <a:pos x="11" y="0"/>
                    </a:cxn>
                    <a:cxn ang="0">
                      <a:pos x="28" y="33"/>
                    </a:cxn>
                    <a:cxn ang="0">
                      <a:pos x="52" y="109"/>
                    </a:cxn>
                    <a:cxn ang="0">
                      <a:pos x="70" y="187"/>
                    </a:cxn>
                    <a:cxn ang="0">
                      <a:pos x="84" y="268"/>
                    </a:cxn>
                    <a:cxn ang="0">
                      <a:pos x="93" y="372"/>
                    </a:cxn>
                    <a:cxn ang="0">
                      <a:pos x="102" y="470"/>
                    </a:cxn>
                    <a:cxn ang="0">
                      <a:pos x="115" y="603"/>
                    </a:cxn>
                    <a:cxn ang="0">
                      <a:pos x="125" y="712"/>
                    </a:cxn>
                    <a:cxn ang="0">
                      <a:pos x="129" y="799"/>
                    </a:cxn>
                    <a:cxn ang="0">
                      <a:pos x="133" y="889"/>
                    </a:cxn>
                    <a:cxn ang="0">
                      <a:pos x="142" y="982"/>
                    </a:cxn>
                    <a:cxn ang="0">
                      <a:pos x="154" y="822"/>
                    </a:cxn>
                    <a:cxn ang="0">
                      <a:pos x="169" y="672"/>
                    </a:cxn>
                    <a:cxn ang="0">
                      <a:pos x="190" y="529"/>
                    </a:cxn>
                  </a:cxnLst>
                  <a:rect l="0" t="0" r="r" b="b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/>
                  <a:ahLst/>
                  <a:cxnLst>
                    <a:cxn ang="0">
                      <a:pos x="294" y="121"/>
                    </a:cxn>
                    <a:cxn ang="0">
                      <a:pos x="228" y="23"/>
                    </a:cxn>
                    <a:cxn ang="0">
                      <a:pos x="119" y="2"/>
                    </a:cxn>
                    <a:cxn ang="0">
                      <a:pos x="126" y="23"/>
                    </a:cxn>
                    <a:cxn ang="0">
                      <a:pos x="209" y="70"/>
                    </a:cxn>
                    <a:cxn ang="0">
                      <a:pos x="282" y="239"/>
                    </a:cxn>
                    <a:cxn ang="0">
                      <a:pos x="158" y="152"/>
                    </a:cxn>
                    <a:cxn ang="0">
                      <a:pos x="71" y="135"/>
                    </a:cxn>
                    <a:cxn ang="0">
                      <a:pos x="16" y="185"/>
                    </a:cxn>
                    <a:cxn ang="0">
                      <a:pos x="83" y="185"/>
                    </a:cxn>
                    <a:cxn ang="0">
                      <a:pos x="235" y="231"/>
                    </a:cxn>
                    <a:cxn ang="0">
                      <a:pos x="225" y="262"/>
                    </a:cxn>
                    <a:cxn ang="0">
                      <a:pos x="200" y="305"/>
                    </a:cxn>
                    <a:cxn ang="0">
                      <a:pos x="273" y="304"/>
                    </a:cxn>
                    <a:cxn ang="0">
                      <a:pos x="149" y="345"/>
                    </a:cxn>
                    <a:cxn ang="0">
                      <a:pos x="82" y="417"/>
                    </a:cxn>
                    <a:cxn ang="0">
                      <a:pos x="15" y="581"/>
                    </a:cxn>
                    <a:cxn ang="0">
                      <a:pos x="157" y="413"/>
                    </a:cxn>
                    <a:cxn ang="0">
                      <a:pos x="256" y="346"/>
                    </a:cxn>
                    <a:cxn ang="0">
                      <a:pos x="205" y="481"/>
                    </a:cxn>
                    <a:cxn ang="0">
                      <a:pos x="166" y="604"/>
                    </a:cxn>
                    <a:cxn ang="0">
                      <a:pos x="155" y="728"/>
                    </a:cxn>
                    <a:cxn ang="0">
                      <a:pos x="213" y="541"/>
                    </a:cxn>
                    <a:cxn ang="0">
                      <a:pos x="268" y="422"/>
                    </a:cxn>
                    <a:cxn ang="0">
                      <a:pos x="272" y="383"/>
                    </a:cxn>
                    <a:cxn ang="0">
                      <a:pos x="255" y="577"/>
                    </a:cxn>
                    <a:cxn ang="0">
                      <a:pos x="300" y="784"/>
                    </a:cxn>
                    <a:cxn ang="0">
                      <a:pos x="277" y="559"/>
                    </a:cxn>
                    <a:cxn ang="0">
                      <a:pos x="275" y="398"/>
                    </a:cxn>
                    <a:cxn ang="0">
                      <a:pos x="319" y="338"/>
                    </a:cxn>
                    <a:cxn ang="0">
                      <a:pos x="407" y="532"/>
                    </a:cxn>
                    <a:cxn ang="0">
                      <a:pos x="483" y="734"/>
                    </a:cxn>
                    <a:cxn ang="0">
                      <a:pos x="418" y="521"/>
                    </a:cxn>
                    <a:cxn ang="0">
                      <a:pos x="347" y="339"/>
                    </a:cxn>
                    <a:cxn ang="0">
                      <a:pos x="355" y="217"/>
                    </a:cxn>
                    <a:cxn ang="0">
                      <a:pos x="420" y="233"/>
                    </a:cxn>
                    <a:cxn ang="0">
                      <a:pos x="519" y="223"/>
                    </a:cxn>
                    <a:cxn ang="0">
                      <a:pos x="468" y="219"/>
                    </a:cxn>
                    <a:cxn ang="0">
                      <a:pos x="354" y="257"/>
                    </a:cxn>
                    <a:cxn ang="0">
                      <a:pos x="419" y="195"/>
                    </a:cxn>
                    <a:cxn ang="0">
                      <a:pos x="528" y="181"/>
                    </a:cxn>
                    <a:cxn ang="0">
                      <a:pos x="496" y="157"/>
                    </a:cxn>
                    <a:cxn ang="0">
                      <a:pos x="353" y="247"/>
                    </a:cxn>
                    <a:cxn ang="0">
                      <a:pos x="373" y="178"/>
                    </a:cxn>
                    <a:cxn ang="0">
                      <a:pos x="490" y="110"/>
                    </a:cxn>
                    <a:cxn ang="0">
                      <a:pos x="407" y="147"/>
                    </a:cxn>
                    <a:cxn ang="0">
                      <a:pos x="319" y="195"/>
                    </a:cxn>
                  </a:cxnLst>
                  <a:rect l="0" t="0" r="r" b="b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47" name="Group 23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/>
                  <a:ahLst/>
                  <a:cxnLst>
                    <a:cxn ang="0">
                      <a:pos x="272" y="411"/>
                    </a:cxn>
                    <a:cxn ang="0">
                      <a:pos x="249" y="591"/>
                    </a:cxn>
                    <a:cxn ang="0">
                      <a:pos x="226" y="735"/>
                    </a:cxn>
                    <a:cxn ang="0">
                      <a:pos x="211" y="842"/>
                    </a:cxn>
                    <a:cxn ang="0">
                      <a:pos x="215" y="884"/>
                    </a:cxn>
                    <a:cxn ang="0">
                      <a:pos x="182" y="884"/>
                    </a:cxn>
                    <a:cxn ang="0">
                      <a:pos x="171" y="822"/>
                    </a:cxn>
                    <a:cxn ang="0">
                      <a:pos x="167" y="729"/>
                    </a:cxn>
                    <a:cxn ang="0">
                      <a:pos x="154" y="641"/>
                    </a:cxn>
                    <a:cxn ang="0">
                      <a:pos x="148" y="575"/>
                    </a:cxn>
                    <a:cxn ang="0">
                      <a:pos x="136" y="479"/>
                    </a:cxn>
                    <a:cxn ang="0">
                      <a:pos x="120" y="397"/>
                    </a:cxn>
                    <a:cxn ang="0">
                      <a:pos x="108" y="324"/>
                    </a:cxn>
                    <a:cxn ang="0">
                      <a:pos x="95" y="246"/>
                    </a:cxn>
                    <a:cxn ang="0">
                      <a:pos x="74" y="168"/>
                    </a:cxn>
                    <a:cxn ang="0">
                      <a:pos x="51" y="103"/>
                    </a:cxn>
                    <a:cxn ang="0">
                      <a:pos x="13" y="39"/>
                    </a:cxn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41" y="26"/>
                    </a:cxn>
                    <a:cxn ang="0">
                      <a:pos x="74" y="85"/>
                    </a:cxn>
                    <a:cxn ang="0">
                      <a:pos x="100" y="145"/>
                    </a:cxn>
                    <a:cxn ang="0">
                      <a:pos x="120" y="208"/>
                    </a:cxn>
                    <a:cxn ang="0">
                      <a:pos x="133" y="289"/>
                    </a:cxn>
                    <a:cxn ang="0">
                      <a:pos x="146" y="365"/>
                    </a:cxn>
                    <a:cxn ang="0">
                      <a:pos x="164" y="468"/>
                    </a:cxn>
                    <a:cxn ang="0">
                      <a:pos x="179" y="553"/>
                    </a:cxn>
                    <a:cxn ang="0">
                      <a:pos x="185" y="621"/>
                    </a:cxn>
                    <a:cxn ang="0">
                      <a:pos x="190" y="691"/>
                    </a:cxn>
                    <a:cxn ang="0">
                      <a:pos x="203" y="763"/>
                    </a:cxn>
                    <a:cxn ang="0">
                      <a:pos x="221" y="639"/>
                    </a:cxn>
                    <a:cxn ang="0">
                      <a:pos x="242" y="523"/>
                    </a:cxn>
                    <a:cxn ang="0">
                      <a:pos x="272" y="411"/>
                    </a:cxn>
                  </a:cxnLst>
                  <a:rect l="0" t="0" r="r" b="b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/>
                  <a:ahLst/>
                  <a:cxnLst>
                    <a:cxn ang="0">
                      <a:pos x="129" y="104"/>
                    </a:cxn>
                    <a:cxn ang="0">
                      <a:pos x="145" y="80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50" y="4"/>
                    </a:cxn>
                    <a:cxn ang="0">
                      <a:pos x="177" y="118"/>
                    </a:cxn>
                    <a:cxn ang="0">
                      <a:pos x="202" y="71"/>
                    </a:cxn>
                    <a:cxn ang="0">
                      <a:pos x="217" y="9"/>
                    </a:cxn>
                    <a:cxn ang="0">
                      <a:pos x="224" y="9"/>
                    </a:cxn>
                    <a:cxn ang="0">
                      <a:pos x="221" y="9"/>
                    </a:cxn>
                    <a:cxn ang="0">
                      <a:pos x="224" y="9"/>
                    </a:cxn>
                    <a:cxn ang="0">
                      <a:pos x="220" y="9"/>
                    </a:cxn>
                    <a:cxn ang="0">
                      <a:pos x="221" y="9"/>
                    </a:cxn>
                    <a:cxn ang="0">
                      <a:pos x="226" y="84"/>
                    </a:cxn>
                    <a:cxn ang="0">
                      <a:pos x="238" y="158"/>
                    </a:cxn>
                    <a:cxn ang="0">
                      <a:pos x="297" y="142"/>
                    </a:cxn>
                    <a:cxn ang="0">
                      <a:pos x="376" y="146"/>
                    </a:cxn>
                    <a:cxn ang="0">
                      <a:pos x="439" y="187"/>
                    </a:cxn>
                    <a:cxn ang="0">
                      <a:pos x="487" y="277"/>
                    </a:cxn>
                    <a:cxn ang="0">
                      <a:pos x="429" y="263"/>
                    </a:cxn>
                    <a:cxn ang="0">
                      <a:pos x="366" y="234"/>
                    </a:cxn>
                    <a:cxn ang="0">
                      <a:pos x="284" y="216"/>
                    </a:cxn>
                    <a:cxn ang="0">
                      <a:pos x="230" y="224"/>
                    </a:cxn>
                    <a:cxn ang="0">
                      <a:pos x="262" y="268"/>
                    </a:cxn>
                    <a:cxn ang="0">
                      <a:pos x="330" y="294"/>
                    </a:cxn>
                    <a:cxn ang="0">
                      <a:pos x="401" y="313"/>
                    </a:cxn>
                    <a:cxn ang="0">
                      <a:pos x="453" y="378"/>
                    </a:cxn>
                    <a:cxn ang="0">
                      <a:pos x="479" y="468"/>
                    </a:cxn>
                    <a:cxn ang="0">
                      <a:pos x="415" y="412"/>
                    </a:cxn>
                    <a:cxn ang="0">
                      <a:pos x="350" y="355"/>
                    </a:cxn>
                    <a:cxn ang="0">
                      <a:pos x="286" y="308"/>
                    </a:cxn>
                    <a:cxn ang="0">
                      <a:pos x="239" y="285"/>
                    </a:cxn>
                    <a:cxn ang="0">
                      <a:pos x="209" y="330"/>
                    </a:cxn>
                    <a:cxn ang="0">
                      <a:pos x="247" y="437"/>
                    </a:cxn>
                    <a:cxn ang="0">
                      <a:pos x="283" y="557"/>
                    </a:cxn>
                    <a:cxn ang="0">
                      <a:pos x="245" y="585"/>
                    </a:cxn>
                    <a:cxn ang="0">
                      <a:pos x="205" y="422"/>
                    </a:cxn>
                    <a:cxn ang="0">
                      <a:pos x="167" y="320"/>
                    </a:cxn>
                    <a:cxn ang="0">
                      <a:pos x="158" y="351"/>
                    </a:cxn>
                    <a:cxn ang="0">
                      <a:pos x="160" y="333"/>
                    </a:cxn>
                    <a:cxn ang="0">
                      <a:pos x="150" y="368"/>
                    </a:cxn>
                    <a:cxn ang="0">
                      <a:pos x="109" y="459"/>
                    </a:cxn>
                    <a:cxn ang="0">
                      <a:pos x="70" y="575"/>
                    </a:cxn>
                    <a:cxn ang="0">
                      <a:pos x="61" y="543"/>
                    </a:cxn>
                    <a:cxn ang="0">
                      <a:pos x="83" y="444"/>
                    </a:cxn>
                    <a:cxn ang="0">
                      <a:pos x="128" y="337"/>
                    </a:cxn>
                    <a:cxn ang="0">
                      <a:pos x="176" y="255"/>
                    </a:cxn>
                    <a:cxn ang="0">
                      <a:pos x="139" y="249"/>
                    </a:cxn>
                    <a:cxn ang="0">
                      <a:pos x="86" y="338"/>
                    </a:cxn>
                    <a:cxn ang="0">
                      <a:pos x="40" y="433"/>
                    </a:cxn>
                    <a:cxn ang="0">
                      <a:pos x="6" y="496"/>
                    </a:cxn>
                    <a:cxn ang="0">
                      <a:pos x="28" y="408"/>
                    </a:cxn>
                    <a:cxn ang="0">
                      <a:pos x="81" y="320"/>
                    </a:cxn>
                    <a:cxn ang="0">
                      <a:pos x="150" y="233"/>
                    </a:cxn>
                    <a:cxn ang="0">
                      <a:pos x="134" y="177"/>
                    </a:cxn>
                    <a:cxn ang="0">
                      <a:pos x="81" y="106"/>
                    </a:cxn>
                    <a:cxn ang="0">
                      <a:pos x="25" y="22"/>
                    </a:cxn>
                    <a:cxn ang="0">
                      <a:pos x="31" y="9"/>
                    </a:cxn>
                    <a:cxn ang="0">
                      <a:pos x="58" y="9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/>
                    <a:ahLst/>
                    <a:cxnLst>
                      <a:cxn ang="0">
                        <a:pos x="341" y="73"/>
                      </a:cxn>
                      <a:cxn ang="0">
                        <a:pos x="414" y="24"/>
                      </a:cxn>
                      <a:cxn ang="0">
                        <a:pos x="500" y="5"/>
                      </a:cxn>
                      <a:cxn ang="0">
                        <a:pos x="597" y="5"/>
                      </a:cxn>
                      <a:cxn ang="0">
                        <a:pos x="621" y="12"/>
                      </a:cxn>
                      <a:cxn ang="0">
                        <a:pos x="557" y="25"/>
                      </a:cxn>
                      <a:cxn ang="0">
                        <a:pos x="483" y="45"/>
                      </a:cxn>
                      <a:cxn ang="0">
                        <a:pos x="398" y="94"/>
                      </a:cxn>
                      <a:cxn ang="0">
                        <a:pos x="392" y="159"/>
                      </a:cxn>
                      <a:cxn ang="0">
                        <a:pos x="515" y="119"/>
                      </a:cxn>
                      <a:cxn ang="0">
                        <a:pos x="617" y="115"/>
                      </a:cxn>
                      <a:cxn ang="0">
                        <a:pos x="723" y="123"/>
                      </a:cxn>
                      <a:cxn ang="0">
                        <a:pos x="851" y="135"/>
                      </a:cxn>
                      <a:cxn ang="0">
                        <a:pos x="852" y="136"/>
                      </a:cxn>
                      <a:cxn ang="0">
                        <a:pos x="730" y="141"/>
                      </a:cxn>
                      <a:cxn ang="0">
                        <a:pos x="617" y="143"/>
                      </a:cxn>
                      <a:cxn ang="0">
                        <a:pos x="519" y="153"/>
                      </a:cxn>
                      <a:cxn ang="0">
                        <a:pos x="410" y="176"/>
                      </a:cxn>
                      <a:cxn ang="0">
                        <a:pos x="454" y="210"/>
                      </a:cxn>
                      <a:cxn ang="0">
                        <a:pos x="486" y="242"/>
                      </a:cxn>
                      <a:cxn ang="0">
                        <a:pos x="376" y="212"/>
                      </a:cxn>
                      <a:cxn ang="0">
                        <a:pos x="354" y="231"/>
                      </a:cxn>
                      <a:cxn ang="0">
                        <a:pos x="473" y="247"/>
                      </a:cxn>
                      <a:cxn ang="0">
                        <a:pos x="576" y="268"/>
                      </a:cxn>
                      <a:cxn ang="0">
                        <a:pos x="656" y="322"/>
                      </a:cxn>
                      <a:cxn ang="0">
                        <a:pos x="717" y="398"/>
                      </a:cxn>
                      <a:cxn ang="0">
                        <a:pos x="704" y="411"/>
                      </a:cxn>
                      <a:cxn ang="0">
                        <a:pos x="621" y="363"/>
                      </a:cxn>
                      <a:cxn ang="0">
                        <a:pos x="531" y="311"/>
                      </a:cxn>
                      <a:cxn ang="0">
                        <a:pos x="432" y="275"/>
                      </a:cxn>
                      <a:cxn ang="0">
                        <a:pos x="370" y="264"/>
                      </a:cxn>
                      <a:cxn ang="0">
                        <a:pos x="421" y="322"/>
                      </a:cxn>
                      <a:cxn ang="0">
                        <a:pos x="487" y="398"/>
                      </a:cxn>
                      <a:cxn ang="0">
                        <a:pos x="523" y="467"/>
                      </a:cxn>
                      <a:cxn ang="0">
                        <a:pos x="521" y="532"/>
                      </a:cxn>
                      <a:cxn ang="0">
                        <a:pos x="475" y="461"/>
                      </a:cxn>
                      <a:cxn ang="0">
                        <a:pos x="426" y="383"/>
                      </a:cxn>
                      <a:cxn ang="0">
                        <a:pos x="371" y="315"/>
                      </a:cxn>
                      <a:cxn ang="0">
                        <a:pos x="321" y="253"/>
                      </a:cxn>
                      <a:cxn ang="0">
                        <a:pos x="235" y="289"/>
                      </a:cxn>
                      <a:cxn ang="0">
                        <a:pos x="165" y="375"/>
                      </a:cxn>
                      <a:cxn ang="0">
                        <a:pos x="105" y="463"/>
                      </a:cxn>
                      <a:cxn ang="0">
                        <a:pos x="39" y="545"/>
                      </a:cxn>
                      <a:cxn ang="0">
                        <a:pos x="18" y="536"/>
                      </a:cxn>
                      <a:cxn ang="0">
                        <a:pos x="98" y="433"/>
                      </a:cxn>
                      <a:cxn ang="0">
                        <a:pos x="168" y="353"/>
                      </a:cxn>
                      <a:cxn ang="0">
                        <a:pos x="229" y="275"/>
                      </a:cxn>
                      <a:cxn ang="0">
                        <a:pos x="284" y="214"/>
                      </a:cxn>
                      <a:cxn ang="0">
                        <a:pos x="204" y="142"/>
                      </a:cxn>
                      <a:cxn ang="0">
                        <a:pos x="90" y="102"/>
                      </a:cxn>
                      <a:cxn ang="0">
                        <a:pos x="42" y="81"/>
                      </a:cxn>
                      <a:cxn ang="0">
                        <a:pos x="129" y="104"/>
                      </a:cxn>
                      <a:cxn ang="0">
                        <a:pos x="250" y="154"/>
                      </a:cxn>
                    </a:cxnLst>
                    <a:rect l="0" t="0" r="r" b="b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/>
                    <a:ahLst/>
                    <a:cxnLst>
                      <a:cxn ang="0">
                        <a:pos x="43" y="0"/>
                      </a:cxn>
                      <a:cxn ang="0">
                        <a:pos x="52" y="16"/>
                      </a:cxn>
                      <a:cxn ang="0">
                        <a:pos x="59" y="26"/>
                      </a:cxn>
                      <a:cxn ang="0">
                        <a:pos x="72" y="41"/>
                      </a:cxn>
                      <a:cxn ang="0">
                        <a:pos x="75" y="55"/>
                      </a:cxn>
                      <a:cxn ang="0">
                        <a:pos x="78" y="74"/>
                      </a:cxn>
                      <a:cxn ang="0">
                        <a:pos x="78" y="96"/>
                      </a:cxn>
                      <a:cxn ang="0">
                        <a:pos x="79" y="110"/>
                      </a:cxn>
                      <a:cxn ang="0">
                        <a:pos x="78" y="126"/>
                      </a:cxn>
                      <a:cxn ang="0">
                        <a:pos x="75" y="147"/>
                      </a:cxn>
                      <a:cxn ang="0">
                        <a:pos x="72" y="164"/>
                      </a:cxn>
                      <a:cxn ang="0">
                        <a:pos x="66" y="192"/>
                      </a:cxn>
                      <a:cxn ang="0">
                        <a:pos x="61" y="206"/>
                      </a:cxn>
                      <a:cxn ang="0">
                        <a:pos x="51" y="224"/>
                      </a:cxn>
                      <a:cxn ang="0">
                        <a:pos x="38" y="244"/>
                      </a:cxn>
                      <a:cxn ang="0">
                        <a:pos x="27" y="262"/>
                      </a:cxn>
                      <a:cxn ang="0">
                        <a:pos x="16" y="280"/>
                      </a:cxn>
                      <a:cxn ang="0">
                        <a:pos x="7" y="295"/>
                      </a:cxn>
                      <a:cxn ang="0">
                        <a:pos x="0" y="324"/>
                      </a:cxn>
                      <a:cxn ang="0">
                        <a:pos x="4" y="295"/>
                      </a:cxn>
                      <a:cxn ang="0">
                        <a:pos x="7" y="274"/>
                      </a:cxn>
                      <a:cxn ang="0">
                        <a:pos x="9" y="255"/>
                      </a:cxn>
                      <a:cxn ang="0">
                        <a:pos x="11" y="235"/>
                      </a:cxn>
                      <a:cxn ang="0">
                        <a:pos x="15" y="210"/>
                      </a:cxn>
                      <a:cxn ang="0">
                        <a:pos x="21" y="192"/>
                      </a:cxn>
                      <a:cxn ang="0">
                        <a:pos x="27" y="174"/>
                      </a:cxn>
                      <a:cxn ang="0">
                        <a:pos x="33" y="157"/>
                      </a:cxn>
                      <a:cxn ang="0">
                        <a:pos x="38" y="140"/>
                      </a:cxn>
                      <a:cxn ang="0">
                        <a:pos x="43" y="122"/>
                      </a:cxn>
                      <a:cxn ang="0">
                        <a:pos x="46" y="104"/>
                      </a:cxn>
                      <a:cxn ang="0">
                        <a:pos x="48" y="89"/>
                      </a:cxn>
                      <a:cxn ang="0">
                        <a:pos x="50" y="71"/>
                      </a:cxn>
                      <a:cxn ang="0">
                        <a:pos x="50" y="51"/>
                      </a:cxn>
                      <a:cxn ang="0">
                        <a:pos x="50" y="26"/>
                      </a:cxn>
                      <a:cxn ang="0">
                        <a:pos x="47" y="15"/>
                      </a:cxn>
                      <a:cxn ang="0">
                        <a:pos x="43" y="0"/>
                      </a:cxn>
                    </a:cxnLst>
                    <a:rect l="0" t="0" r="r" b="b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/>
                    <a:ahLst/>
                    <a:cxnLst>
                      <a:cxn ang="0">
                        <a:pos x="351" y="82"/>
                      </a:cxn>
                      <a:cxn ang="0">
                        <a:pos x="345" y="68"/>
                      </a:cxn>
                      <a:cxn ang="0">
                        <a:pos x="337" y="55"/>
                      </a:cxn>
                      <a:cxn ang="0">
                        <a:pos x="331" y="53"/>
                      </a:cxn>
                      <a:cxn ang="0">
                        <a:pos x="317" y="49"/>
                      </a:cxn>
                      <a:cxn ang="0">
                        <a:pos x="303" y="46"/>
                      </a:cxn>
                      <a:cxn ang="0">
                        <a:pos x="290" y="49"/>
                      </a:cxn>
                      <a:cxn ang="0">
                        <a:pos x="274" y="51"/>
                      </a:cxn>
                      <a:cxn ang="0">
                        <a:pos x="255" y="45"/>
                      </a:cxn>
                      <a:cxn ang="0">
                        <a:pos x="231" y="38"/>
                      </a:cxn>
                      <a:cxn ang="0">
                        <a:pos x="208" y="31"/>
                      </a:cxn>
                      <a:cxn ang="0">
                        <a:pos x="192" y="27"/>
                      </a:cxn>
                      <a:cxn ang="0">
                        <a:pos x="166" y="21"/>
                      </a:cxn>
                      <a:cxn ang="0">
                        <a:pos x="140" y="14"/>
                      </a:cxn>
                      <a:cxn ang="0">
                        <a:pos x="114" y="8"/>
                      </a:cxn>
                      <a:cxn ang="0">
                        <a:pos x="88" y="3"/>
                      </a:cxn>
                      <a:cxn ang="0">
                        <a:pos x="59" y="1"/>
                      </a:cxn>
                      <a:cxn ang="0">
                        <a:pos x="33" y="0"/>
                      </a:cxn>
                      <a:cxn ang="0">
                        <a:pos x="26" y="2"/>
                      </a:cxn>
                      <a:cxn ang="0">
                        <a:pos x="16" y="7"/>
                      </a:cxn>
                      <a:cxn ang="0">
                        <a:pos x="7" y="13"/>
                      </a:cxn>
                      <a:cxn ang="0">
                        <a:pos x="0" y="18"/>
                      </a:cxn>
                      <a:cxn ang="0">
                        <a:pos x="12" y="19"/>
                      </a:cxn>
                      <a:cxn ang="0">
                        <a:pos x="26" y="20"/>
                      </a:cxn>
                      <a:cxn ang="0">
                        <a:pos x="39" y="21"/>
                      </a:cxn>
                      <a:cxn ang="0">
                        <a:pos x="49" y="20"/>
                      </a:cxn>
                      <a:cxn ang="0">
                        <a:pos x="62" y="19"/>
                      </a:cxn>
                      <a:cxn ang="0">
                        <a:pos x="81" y="18"/>
                      </a:cxn>
                      <a:cxn ang="0">
                        <a:pos x="106" y="19"/>
                      </a:cxn>
                      <a:cxn ang="0">
                        <a:pos x="128" y="21"/>
                      </a:cxn>
                      <a:cxn ang="0">
                        <a:pos x="148" y="24"/>
                      </a:cxn>
                      <a:cxn ang="0">
                        <a:pos x="168" y="27"/>
                      </a:cxn>
                      <a:cxn ang="0">
                        <a:pos x="189" y="28"/>
                      </a:cxn>
                      <a:cxn ang="0">
                        <a:pos x="206" y="33"/>
                      </a:cxn>
                      <a:cxn ang="0">
                        <a:pos x="224" y="39"/>
                      </a:cxn>
                      <a:cxn ang="0">
                        <a:pos x="240" y="46"/>
                      </a:cxn>
                      <a:cxn ang="0">
                        <a:pos x="259" y="53"/>
                      </a:cxn>
                      <a:cxn ang="0">
                        <a:pos x="267" y="54"/>
                      </a:cxn>
                      <a:cxn ang="0">
                        <a:pos x="276" y="53"/>
                      </a:cxn>
                      <a:cxn ang="0">
                        <a:pos x="289" y="58"/>
                      </a:cxn>
                      <a:cxn ang="0">
                        <a:pos x="303" y="63"/>
                      </a:cxn>
                      <a:cxn ang="0">
                        <a:pos x="316" y="68"/>
                      </a:cxn>
                      <a:cxn ang="0">
                        <a:pos x="334" y="75"/>
                      </a:cxn>
                      <a:cxn ang="0">
                        <a:pos x="345" y="79"/>
                      </a:cxn>
                      <a:cxn ang="0">
                        <a:pos x="351" y="82"/>
                      </a:cxn>
                    </a:cxnLst>
                    <a:rect l="0" t="0" r="r" b="b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/>
                    <a:ahLst/>
                    <a:cxnLst>
                      <a:cxn ang="0">
                        <a:pos x="364" y="34"/>
                      </a:cxn>
                      <a:cxn ang="0">
                        <a:pos x="355" y="31"/>
                      </a:cxn>
                      <a:cxn ang="0">
                        <a:pos x="345" y="27"/>
                      </a:cxn>
                      <a:cxn ang="0">
                        <a:pos x="333" y="24"/>
                      </a:cxn>
                      <a:cxn ang="0">
                        <a:pos x="323" y="21"/>
                      </a:cxn>
                      <a:cxn ang="0">
                        <a:pos x="309" y="17"/>
                      </a:cxn>
                      <a:cxn ang="0">
                        <a:pos x="293" y="11"/>
                      </a:cxn>
                      <a:cxn ang="0">
                        <a:pos x="279" y="5"/>
                      </a:cxn>
                      <a:cxn ang="0">
                        <a:pos x="265" y="5"/>
                      </a:cxn>
                      <a:cxn ang="0">
                        <a:pos x="250" y="7"/>
                      </a:cxn>
                      <a:cxn ang="0">
                        <a:pos x="229" y="9"/>
                      </a:cxn>
                      <a:cxn ang="0">
                        <a:pos x="220" y="9"/>
                      </a:cxn>
                      <a:cxn ang="0">
                        <a:pos x="193" y="6"/>
                      </a:cxn>
                      <a:cxn ang="0">
                        <a:pos x="163" y="3"/>
                      </a:cxn>
                      <a:cxn ang="0">
                        <a:pos x="143" y="1"/>
                      </a:cxn>
                      <a:cxn ang="0">
                        <a:pos x="118" y="0"/>
                      </a:cxn>
                      <a:cxn ang="0">
                        <a:pos x="91" y="1"/>
                      </a:cxn>
                      <a:cxn ang="0">
                        <a:pos x="76" y="3"/>
                      </a:cxn>
                      <a:cxn ang="0">
                        <a:pos x="56" y="4"/>
                      </a:cxn>
                      <a:cxn ang="0">
                        <a:pos x="39" y="6"/>
                      </a:cxn>
                      <a:cxn ang="0">
                        <a:pos x="20" y="8"/>
                      </a:cxn>
                      <a:cxn ang="0">
                        <a:pos x="18" y="15"/>
                      </a:cxn>
                      <a:cxn ang="0">
                        <a:pos x="14" y="20"/>
                      </a:cxn>
                      <a:cxn ang="0">
                        <a:pos x="9" y="26"/>
                      </a:cxn>
                      <a:cxn ang="0">
                        <a:pos x="0" y="30"/>
                      </a:cxn>
                      <a:cxn ang="0">
                        <a:pos x="15" y="27"/>
                      </a:cxn>
                      <a:cxn ang="0">
                        <a:pos x="32" y="25"/>
                      </a:cxn>
                      <a:cxn ang="0">
                        <a:pos x="46" y="22"/>
                      </a:cxn>
                      <a:cxn ang="0">
                        <a:pos x="62" y="20"/>
                      </a:cxn>
                      <a:cxn ang="0">
                        <a:pos x="78" y="18"/>
                      </a:cxn>
                      <a:cxn ang="0">
                        <a:pos x="104" y="17"/>
                      </a:cxn>
                      <a:cxn ang="0">
                        <a:pos x="133" y="15"/>
                      </a:cxn>
                      <a:cxn ang="0">
                        <a:pos x="164" y="14"/>
                      </a:cxn>
                      <a:cxn ang="0">
                        <a:pos x="196" y="12"/>
                      </a:cxn>
                      <a:cxn ang="0">
                        <a:pos x="225" y="11"/>
                      </a:cxn>
                      <a:cxn ang="0">
                        <a:pos x="250" y="13"/>
                      </a:cxn>
                      <a:cxn ang="0">
                        <a:pos x="268" y="17"/>
                      </a:cxn>
                      <a:cxn ang="0">
                        <a:pos x="287" y="21"/>
                      </a:cxn>
                      <a:cxn ang="0">
                        <a:pos x="307" y="25"/>
                      </a:cxn>
                      <a:cxn ang="0">
                        <a:pos x="329" y="30"/>
                      </a:cxn>
                      <a:cxn ang="0">
                        <a:pos x="346" y="32"/>
                      </a:cxn>
                      <a:cxn ang="0">
                        <a:pos x="364" y="34"/>
                      </a:cxn>
                    </a:cxnLst>
                    <a:rect l="0" t="0" r="r" b="b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sp>
          <p:nvSpPr>
            <p:cNvPr id="1049" name="Arc 25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918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ltGray">
            <a:xfrm>
              <a:off x="2631" y="3555"/>
              <a:ext cx="498" cy="43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52" name="Freeform 28" descr="Dar yatay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491" y="22"/>
                </a:cxn>
                <a:cxn ang="0">
                  <a:pos x="520" y="35"/>
                </a:cxn>
                <a:cxn ang="0">
                  <a:pos x="513" y="65"/>
                </a:cxn>
                <a:cxn ang="0">
                  <a:pos x="477" y="78"/>
                </a:cxn>
                <a:cxn ang="0">
                  <a:pos x="527" y="91"/>
                </a:cxn>
                <a:cxn ang="0">
                  <a:pos x="574" y="104"/>
                </a:cxn>
                <a:cxn ang="0">
                  <a:pos x="527" y="117"/>
                </a:cxn>
                <a:cxn ang="0">
                  <a:pos x="477" y="112"/>
                </a:cxn>
                <a:cxn ang="0">
                  <a:pos x="498" y="147"/>
                </a:cxn>
                <a:cxn ang="0">
                  <a:pos x="542" y="151"/>
                </a:cxn>
                <a:cxn ang="0">
                  <a:pos x="498" y="169"/>
                </a:cxn>
                <a:cxn ang="0">
                  <a:pos x="444" y="169"/>
                </a:cxn>
                <a:cxn ang="0">
                  <a:pos x="466" y="194"/>
                </a:cxn>
                <a:cxn ang="0">
                  <a:pos x="448" y="212"/>
                </a:cxn>
                <a:cxn ang="0">
                  <a:pos x="412" y="225"/>
                </a:cxn>
                <a:cxn ang="0">
                  <a:pos x="386" y="238"/>
                </a:cxn>
                <a:cxn ang="0">
                  <a:pos x="343" y="238"/>
                </a:cxn>
                <a:cxn ang="0">
                  <a:pos x="318" y="255"/>
                </a:cxn>
                <a:cxn ang="0">
                  <a:pos x="253" y="255"/>
                </a:cxn>
                <a:cxn ang="0">
                  <a:pos x="227" y="255"/>
                </a:cxn>
                <a:cxn ang="0">
                  <a:pos x="238" y="242"/>
                </a:cxn>
                <a:cxn ang="0">
                  <a:pos x="181" y="238"/>
                </a:cxn>
                <a:cxn ang="0">
                  <a:pos x="206" y="233"/>
                </a:cxn>
                <a:cxn ang="0">
                  <a:pos x="245" y="220"/>
                </a:cxn>
                <a:cxn ang="0">
                  <a:pos x="191" y="216"/>
                </a:cxn>
                <a:cxn ang="0">
                  <a:pos x="137" y="212"/>
                </a:cxn>
                <a:cxn ang="0">
                  <a:pos x="108" y="194"/>
                </a:cxn>
                <a:cxn ang="0">
                  <a:pos x="162" y="194"/>
                </a:cxn>
                <a:cxn ang="0">
                  <a:pos x="137" y="182"/>
                </a:cxn>
                <a:cxn ang="0">
                  <a:pos x="83" y="182"/>
                </a:cxn>
                <a:cxn ang="0">
                  <a:pos x="25" y="177"/>
                </a:cxn>
                <a:cxn ang="0">
                  <a:pos x="51" y="173"/>
                </a:cxn>
                <a:cxn ang="0">
                  <a:pos x="108" y="173"/>
                </a:cxn>
                <a:cxn ang="0">
                  <a:pos x="123" y="151"/>
                </a:cxn>
                <a:cxn ang="0">
                  <a:pos x="65" y="147"/>
                </a:cxn>
                <a:cxn ang="0">
                  <a:pos x="18" y="147"/>
                </a:cxn>
                <a:cxn ang="0">
                  <a:pos x="43" y="134"/>
                </a:cxn>
                <a:cxn ang="0">
                  <a:pos x="101" y="134"/>
                </a:cxn>
                <a:cxn ang="0">
                  <a:pos x="83" y="121"/>
                </a:cxn>
                <a:cxn ang="0">
                  <a:pos x="32" y="112"/>
                </a:cxn>
                <a:cxn ang="0">
                  <a:pos x="69" y="95"/>
                </a:cxn>
                <a:cxn ang="0">
                  <a:pos x="116" y="95"/>
                </a:cxn>
                <a:cxn ang="0">
                  <a:pos x="108" y="78"/>
                </a:cxn>
                <a:cxn ang="0">
                  <a:pos x="54" y="78"/>
                </a:cxn>
                <a:cxn ang="0">
                  <a:pos x="79" y="69"/>
                </a:cxn>
                <a:cxn ang="0">
                  <a:pos x="65" y="52"/>
                </a:cxn>
                <a:cxn ang="0">
                  <a:pos x="22" y="52"/>
                </a:cxn>
                <a:cxn ang="0">
                  <a:pos x="22" y="30"/>
                </a:cxn>
                <a:cxn ang="0">
                  <a:pos x="76" y="30"/>
                </a:cxn>
                <a:cxn ang="0">
                  <a:pos x="54" y="17"/>
                </a:cxn>
              </a:cxnLst>
              <a:rect l="0" t="0" r="r" b="b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tr-TR"/>
              <a:t>MURAT BAYHAN  * REHBER ÖĞRETMEN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E68D394-EC53-4832-8F98-E25641A36224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s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audio" Target="../media/audio1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1.bin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2.bin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.bin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.bin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5.bin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6.bin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7.bin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8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9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0.bin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1.bin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4.bin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0967-440F-465E-8F98-1AE67F14CB18}" type="slidenum">
              <a:rPr lang="tr-TR"/>
              <a:pPr/>
              <a:t>1</a:t>
            </a:fld>
            <a:endParaRPr 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2133600"/>
          </a:xfrm>
          <a:noFill/>
          <a:ln/>
        </p:spPr>
        <p:txBody>
          <a:bodyPr/>
          <a:lstStyle/>
          <a:p>
            <a:r>
              <a:rPr lang="tr-TR" sz="5400" b="1" u="sng"/>
              <a:t/>
            </a:r>
            <a:br>
              <a:rPr lang="tr-TR" sz="5400" b="1" u="sng"/>
            </a:br>
            <a:endParaRPr lang="tr-TR" sz="5400" b="1" u="sng"/>
          </a:p>
        </p:txBody>
      </p:sp>
      <p:graphicFrame>
        <p:nvGraphicFramePr>
          <p:cNvPr id="5123" name="Object 3"/>
          <p:cNvGraphicFramePr>
            <a:graphicFrameLocks/>
          </p:cNvGraphicFramePr>
          <p:nvPr/>
        </p:nvGraphicFramePr>
        <p:xfrm>
          <a:off x="609600" y="2438400"/>
          <a:ext cx="7696200" cy="2971800"/>
        </p:xfrm>
        <a:graphic>
          <a:graphicData uri="http://schemas.openxmlformats.org/presentationml/2006/ole">
            <p:oleObj spid="_x0000_s5123" name="Klip" r:id="rId5" imgW="3657600" imgH="1682640" progId="MS_ClipArt_Gallery.2">
              <p:embed/>
            </p:oleObj>
          </a:graphicData>
        </a:graphic>
      </p:graphicFrame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6553200" cy="10668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tr-TR" sz="3600" kern="10" spc="-360">
                <a:ln w="12700">
                  <a:solidFill>
                    <a:srgbClr val="FF6600"/>
                  </a:solidFill>
                  <a:round/>
                  <a:headEnd type="none" w="sm" len="sm"/>
                  <a:tailEnd type="none" w="sm" len="sm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 Tur"/>
              </a:rPr>
              <a:t>REHBERLİK SERVİSİ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667000" y="5867400"/>
            <a:ext cx="4038600" cy="6858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23195"/>
              </a:avLst>
            </a:prstTxWarp>
          </a:bodyPr>
          <a:lstStyle/>
          <a:p>
            <a:pPr algn="ctr"/>
            <a:r>
              <a:rPr lang="tr-TR" sz="3600" kern="10">
                <a:ln w="1905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rgbClr val="FF6600"/>
                </a:solidFill>
                <a:latin typeface="Arial Black Tur"/>
              </a:rPr>
              <a:t>SUNAR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7" grpId="0" animBg="1"/>
      <p:bldP spid="51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5E6D-E3AC-475F-9930-7CE65B42A473}" type="slidenum">
              <a:rPr lang="tr-TR"/>
              <a:pPr/>
              <a:t>10</a:t>
            </a:fld>
            <a:endParaRPr lang="tr-T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/>
              <a:t>ETKİN DİNLEMENİN ÖZELLİKLERİ</a:t>
            </a:r>
          </a:p>
        </p:txBody>
      </p:sp>
      <p:graphicFrame>
        <p:nvGraphicFramePr>
          <p:cNvPr id="14339" name="Object 3"/>
          <p:cNvGraphicFramePr>
            <a:graphicFrameLocks/>
          </p:cNvGraphicFramePr>
          <p:nvPr>
            <p:ph type="clipArt" sz="half" idx="1"/>
          </p:nvPr>
        </p:nvGraphicFramePr>
        <p:xfrm>
          <a:off x="466725" y="1974850"/>
          <a:ext cx="3800475" cy="3824288"/>
        </p:xfrm>
        <a:graphic>
          <a:graphicData uri="http://schemas.openxmlformats.org/presentationml/2006/ole">
            <p:oleObj spid="_x0000_s14339" name="Klip" r:id="rId7" imgW="3636720" imgH="3659040" progId="MS_ClipArt_Gallery.2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041525" y="2163763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tr-TR" sz="2000">
                <a:solidFill>
                  <a:srgbClr val="000000"/>
                </a:solidFill>
                <a:latin typeface="Arial" charset="0"/>
              </a:rPr>
              <a:t>AMAN !</a:t>
            </a:r>
            <a:endParaRPr lang="tr-TR" sz="2000">
              <a:solidFill>
                <a:schemeClr val="tx2"/>
              </a:solidFill>
              <a:latin typeface="Arial" charset="0"/>
            </a:endParaRPr>
          </a:p>
          <a:p>
            <a:endParaRPr lang="tr-TR" sz="2000">
              <a:solidFill>
                <a:schemeClr val="tx2"/>
              </a:solidFill>
              <a:latin typeface="Arial" charset="0"/>
            </a:endParaRPr>
          </a:p>
          <a:p>
            <a:endParaRPr lang="tr-TR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27125" y="2544763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tr-TR" sz="2000">
                <a:solidFill>
                  <a:srgbClr val="000000"/>
                </a:solidFill>
                <a:latin typeface="Arial" charset="0"/>
              </a:rPr>
              <a:t>NE İYİ BİR DİNLEYİCİ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ANLATILANLARIN BASİT BİR TEKRARI,</a:t>
            </a:r>
          </a:p>
          <a:p>
            <a:r>
              <a:rPr lang="tr-TR" sz="2400"/>
              <a:t>ANLATILANLARIN DUYULDUĞUNA İLİŞKİN BİR MESAJ,</a:t>
            </a:r>
          </a:p>
          <a:p>
            <a:r>
              <a:rPr lang="tr-TR" sz="2400"/>
              <a:t>ANLATILANLARI ÖZETLEME,</a:t>
            </a:r>
          </a:p>
          <a:p>
            <a:r>
              <a:rPr lang="tr-TR" sz="2400"/>
              <a:t>DUYGULARI DİLE GETİRME,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3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utoUpdateAnimBg="0"/>
      <p:bldP spid="14341" grpId="0" autoUpdateAnimBg="0"/>
      <p:bldP spid="1434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44AC-1391-4818-B1FD-D5A4566EBE7F}" type="slidenum">
              <a:rPr lang="tr-TR"/>
              <a:pPr/>
              <a:t>11</a:t>
            </a:fld>
            <a:endParaRPr lang="tr-T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/>
              <a:t>ETKİN DİNLEMENİN FAYDALARI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88925" y="1965325"/>
            <a:ext cx="88566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tr-TR">
                <a:solidFill>
                  <a:schemeClr val="tx2"/>
                </a:solidFill>
                <a:latin typeface="Arial" charset="0"/>
              </a:rPr>
              <a:t>*KİŞİ KENDİNİ DİNLEYEN KİŞİYE YAKIN HİSSEDER,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*SORUNUNU İLK BAŞTAKİ KADAR ÖNEMLİ GÖRMEYEBİLİR,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*SORUNUNU RAHATLIKLA DİLE GETİRDİĞİ İÇİN,ÇÖZÜM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 YOLLARINI DA DAHA RAHAT DÜŞÜNEBİLİR.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15364" name="Object 4"/>
          <p:cNvGraphicFramePr>
            <a:graphicFrameLocks/>
          </p:cNvGraphicFramePr>
          <p:nvPr/>
        </p:nvGraphicFramePr>
        <p:xfrm>
          <a:off x="2209800" y="3657600"/>
          <a:ext cx="4572000" cy="2667000"/>
        </p:xfrm>
        <a:graphic>
          <a:graphicData uri="http://schemas.openxmlformats.org/presentationml/2006/ole">
            <p:oleObj spid="_x0000_s15364" name="Klip" r:id="rId6" imgW="3659040" imgH="333216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C22C-9A8B-470E-A47F-B167C85A6FBE}" type="slidenum">
              <a:rPr lang="tr-TR"/>
              <a:pPr/>
              <a:t>12</a:t>
            </a:fld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/>
              <a:t>DİNLERKEN KONUŞANIN TEŞVİK EDİLMESİ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505200"/>
          </a:xfrm>
          <a:noFill/>
          <a:ln/>
        </p:spPr>
        <p:txBody>
          <a:bodyPr/>
          <a:lstStyle/>
          <a:p>
            <a:r>
              <a:rPr lang="tr-TR" sz="2400"/>
              <a:t>KONUŞAN KİŞİNİN ANLATTIKLARINDA YER ALAN ANAHTAR SÖZCÜKLERİN TEKRARLANMASI İLE,</a:t>
            </a:r>
          </a:p>
          <a:p>
            <a:r>
              <a:rPr lang="tr-TR" sz="2400"/>
              <a:t>TEK SÖZCÜKLÜ TEKRAR ETTİRİCİLER İLE, (HIHI,EEE,SONRA,BAŞKA)</a:t>
            </a:r>
          </a:p>
          <a:p>
            <a:r>
              <a:rPr lang="tr-TR" sz="2400"/>
              <a:t>KONUŞMANIN SÜRMESİNE YARAYACAK KISA SORULARIN SORULMASI İLE GERÇEKLEŞTİRİLEBİLİR.(NASIL OLDU?)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A108-11B3-45D0-A8EF-2D2AA341BD74}" type="slidenum">
              <a:rPr lang="tr-TR"/>
              <a:pPr/>
              <a:t>13</a:t>
            </a:fld>
            <a:endParaRPr lang="tr-T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DUYGULARIN KİŞİSELLEŞTİRİLMESİ</a:t>
            </a:r>
          </a:p>
        </p:txBody>
      </p:sp>
      <p:graphicFrame>
        <p:nvGraphicFramePr>
          <p:cNvPr id="17411" name="Object 3"/>
          <p:cNvGraphicFramePr>
            <a:graphicFrameLocks/>
          </p:cNvGraphicFramePr>
          <p:nvPr/>
        </p:nvGraphicFramePr>
        <p:xfrm>
          <a:off x="2819400" y="3657600"/>
          <a:ext cx="3124200" cy="2971800"/>
        </p:xfrm>
        <a:graphic>
          <a:graphicData uri="http://schemas.openxmlformats.org/presentationml/2006/ole">
            <p:oleObj spid="_x0000_s17411" name="Klip" r:id="rId5" imgW="653760" imgH="1166760" progId="MS_ClipArt_Gallery.2">
              <p:embed/>
            </p:oleObj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839200" cy="5103813"/>
          </a:xfrm>
          <a:noFill/>
          <a:ln/>
        </p:spPr>
        <p:txBody>
          <a:bodyPr/>
          <a:lstStyle/>
          <a:p>
            <a:r>
              <a:rPr lang="tr-TR" sz="2400"/>
              <a:t>KAYGI HİSSEDİYORSUN,ÇÜNKÜSINAVIN SONUCUNU BEKLİYORSUN.  </a:t>
            </a:r>
            <a:r>
              <a:rPr lang="tr-TR" sz="2000"/>
              <a:t>...........DUYGU......HİSSEDİYORSUN,ÇÜNKÜ...........</a:t>
            </a:r>
          </a:p>
          <a:p>
            <a:r>
              <a:rPr lang="tr-TR" sz="2400"/>
              <a:t>SINAV SONUCUNU BEKLEDİĞİN İÇİN KAYGILISIN. ........</a:t>
            </a:r>
            <a:r>
              <a:rPr lang="tr-TR" sz="2000"/>
              <a:t>OLAY/DURUM........İÇİN..........DUYGU............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6046F-AE87-4CAF-953D-F1801AFF4C9C}" type="slidenum">
              <a:rPr lang="tr-TR"/>
              <a:pPr/>
              <a:t>14</a:t>
            </a:fld>
            <a:endParaRPr 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BİR İLETİŞİM BECERİSİ OLAN İYİ SORU SORMANIN ÖZELLİKLERİ</a:t>
            </a:r>
          </a:p>
        </p:txBody>
      </p:sp>
      <p:graphicFrame>
        <p:nvGraphicFramePr>
          <p:cNvPr id="18435" name="Object 3"/>
          <p:cNvGraphicFramePr>
            <a:graphicFrameLocks/>
          </p:cNvGraphicFramePr>
          <p:nvPr/>
        </p:nvGraphicFramePr>
        <p:xfrm>
          <a:off x="4800600" y="3200400"/>
          <a:ext cx="2895600" cy="3656013"/>
        </p:xfrm>
        <a:graphic>
          <a:graphicData uri="http://schemas.openxmlformats.org/presentationml/2006/ole">
            <p:oleObj spid="_x0000_s18435" name="Klip" r:id="rId5" imgW="1857240" imgH="3995640" progId="MS_ClipArt_Gallery.2">
              <p:embed/>
            </p:oleObj>
          </a:graphicData>
        </a:graphic>
      </p:graphicFrame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24250"/>
          </a:xfrm>
          <a:noFill/>
          <a:ln/>
        </p:spPr>
        <p:txBody>
          <a:bodyPr/>
          <a:lstStyle/>
          <a:p>
            <a:r>
              <a:rPr lang="tr-TR" sz="2400"/>
              <a:t>SORU SORMANIN FARKLI AMAÇLARI OLABİLİR.</a:t>
            </a:r>
          </a:p>
          <a:p>
            <a:r>
              <a:rPr lang="tr-TR" sz="2400"/>
              <a:t>İLİŞKİYİ ZENGİNLEŞTİRMESİ İÇİN NASIL SORU SORULMALIDIR?</a:t>
            </a:r>
          </a:p>
          <a:p>
            <a:r>
              <a:rPr lang="tr-TR" sz="2400"/>
              <a:t>AÇIK UÇLU SORULAR</a:t>
            </a:r>
          </a:p>
          <a:p>
            <a:r>
              <a:rPr lang="tr-TR" sz="2400"/>
              <a:t>KAPALI UÇLU SORULAR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6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83FE-6553-4B8C-A9AE-76928E995372}" type="slidenum">
              <a:rPr lang="tr-TR"/>
              <a:pPr/>
              <a:t>15</a:t>
            </a:fld>
            <a:endParaRPr 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HANGİ AMAÇLA SORU SORULUR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077200" cy="3676650"/>
          </a:xfrm>
          <a:noFill/>
          <a:ln/>
        </p:spPr>
        <p:txBody>
          <a:bodyPr/>
          <a:lstStyle/>
          <a:p>
            <a:r>
              <a:rPr lang="tr-TR" sz="2800"/>
              <a:t>BİLGİ ALMAK AMACIYLA,</a:t>
            </a:r>
          </a:p>
          <a:p>
            <a:r>
              <a:rPr lang="tr-TR" sz="2800"/>
              <a:t>BİLGİ VERMEK AMACIYLA,</a:t>
            </a:r>
          </a:p>
          <a:p>
            <a:r>
              <a:rPr lang="tr-TR" sz="2800"/>
              <a:t>ANLAYIP ANLAMADIĞINI SINAMAK İÇİN,</a:t>
            </a:r>
          </a:p>
          <a:p>
            <a:r>
              <a:rPr lang="tr-TR" sz="2800"/>
              <a:t>KARARA ULAŞMAK İÇİN,</a:t>
            </a:r>
          </a:p>
          <a:p>
            <a:r>
              <a:rPr lang="tr-TR" sz="2800"/>
              <a:t>KONUYA DİKKAT ÇEKMEK İÇİN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F60E-82E2-4E0D-BB8A-F4BFB3E73D05}" type="slidenum">
              <a:rPr lang="tr-TR"/>
              <a:pPr/>
              <a:t>16</a:t>
            </a:fld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İLİŞKİYİ ZENGİNLEŞTİRMEYE YÖNELİK SORU NASIL SORULMALIDIR?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3752850"/>
          </a:xfrm>
          <a:noFill/>
          <a:ln/>
        </p:spPr>
        <p:txBody>
          <a:bodyPr/>
          <a:lstStyle/>
          <a:p>
            <a:r>
              <a:rPr lang="tr-TR" sz="2400"/>
              <a:t>ÇOK ÖZENLE,</a:t>
            </a:r>
          </a:p>
          <a:p>
            <a:r>
              <a:rPr lang="tr-TR" sz="2400"/>
              <a:t>FAZLA OLMAYACAK BİÇİMDE,</a:t>
            </a:r>
          </a:p>
          <a:p>
            <a:r>
              <a:rPr lang="tr-TR" sz="2400"/>
              <a:t>YARGILAYICI,HESAP SORUCU İZLENİM BIRAKTIĞI İÇİN ”NEDEN,NİÇİN,NİYE” SORU SÖZCÜKLERİNDEN KAÇINARAK ; BUNLARIN YERİNE “NE,NASIL”SÖZCÜKLERİNİ KULLANARAK,</a:t>
            </a:r>
          </a:p>
          <a:p>
            <a:r>
              <a:rPr lang="tr-TR" sz="2400"/>
              <a:t>KONUŞMAYI SÜRDÜRECEK AÇIK UÇLU SORULAR SORULMALIDIR.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3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A959-FA76-4C3C-B678-AF4F824BAD62}" type="slidenum">
              <a:rPr lang="tr-TR"/>
              <a:pPr/>
              <a:t>17</a:t>
            </a:fld>
            <a:endParaRPr 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000" b="1" u="sng"/>
              <a:t>KONUŞMAYI SÜRDÜRMEYE YÖNELİK AÇIK UÇLU SORULAR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609013" cy="4722813"/>
          </a:xfrm>
          <a:noFill/>
          <a:ln/>
        </p:spPr>
        <p:txBody>
          <a:bodyPr/>
          <a:lstStyle/>
          <a:p>
            <a:r>
              <a:rPr lang="tr-TR" sz="2800"/>
              <a:t>DAHA FAZLA BİLGİ ALMAYI SAĞLAR,</a:t>
            </a:r>
          </a:p>
          <a:p>
            <a:r>
              <a:rPr lang="tr-TR" sz="2800"/>
              <a:t>KONUŞANIN KEŞİF YAPMASINI SAĞLAR,</a:t>
            </a:r>
          </a:p>
          <a:p>
            <a:r>
              <a:rPr lang="tr-TR" sz="2800"/>
              <a:t>DİNLEYENİN DİKKATLİ DİNLEDİĞİNİ GÖSTERİR,</a:t>
            </a:r>
          </a:p>
          <a:p>
            <a:r>
              <a:rPr lang="tr-TR" sz="2800"/>
              <a:t>KONUŞANIN UZUN AÇIKLAMALAR YAPMASINI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2CC7-C312-41B2-A3D2-AFC370A5536C}" type="slidenum">
              <a:rPr lang="tr-TR"/>
              <a:pPr/>
              <a:t>18</a:t>
            </a:fld>
            <a:endParaRPr lang="tr-T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KAPALI UÇLU SORULAR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800"/>
              <a:t>EVET YADA HAYIR GİBİ KISA YANITLANIR,</a:t>
            </a:r>
          </a:p>
          <a:p>
            <a:r>
              <a:rPr lang="tr-TR" sz="2800"/>
              <a:t>YANITLAYICI AZ DÜŞÜNÜR,</a:t>
            </a:r>
          </a:p>
          <a:p>
            <a:r>
              <a:rPr lang="tr-TR" sz="2800"/>
              <a:t>BELLİ GERÇEKLERİN ELDE EDİLMESİNDE YARARLIDIR,</a:t>
            </a:r>
          </a:p>
          <a:p>
            <a:r>
              <a:rPr lang="tr-TR" sz="2800"/>
              <a:t>İSTENİLEN ALANLA İLGİLİ KONUŞMAYI YÖNLENDİRİR,</a:t>
            </a:r>
          </a:p>
          <a:p>
            <a:r>
              <a:rPr lang="tr-TR" sz="2800"/>
              <a:t>OLUMLU İFADELERİ PEKİŞTİRMEK İÇİN KULLANILIR.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71C0-616D-4C28-B390-0A64BA1A4006}" type="slidenum">
              <a:rPr lang="tr-TR"/>
              <a:pPr/>
              <a:t>19</a:t>
            </a:fld>
            <a:endParaRPr lang="tr-T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ETKİLİ BİR İLETİŞİM BECERİSİ;BEN DİLİ</a:t>
            </a:r>
          </a:p>
        </p:txBody>
      </p:sp>
      <p:graphicFrame>
        <p:nvGraphicFramePr>
          <p:cNvPr id="23555" name="Object 3"/>
          <p:cNvGraphicFramePr>
            <a:graphicFrameLocks/>
          </p:cNvGraphicFramePr>
          <p:nvPr/>
        </p:nvGraphicFramePr>
        <p:xfrm>
          <a:off x="147638" y="1524000"/>
          <a:ext cx="4043362" cy="3886200"/>
        </p:xfrm>
        <a:graphic>
          <a:graphicData uri="http://schemas.openxmlformats.org/presentationml/2006/ole">
            <p:oleObj spid="_x0000_s23555" name="Klip" r:id="rId6" imgW="3657600" imgH="2431800" progId="MS_ClipArt_Gallery.2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267200" y="3138488"/>
            <a:ext cx="249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tr-TR" sz="3200">
                <a:solidFill>
                  <a:schemeClr val="tx2"/>
                </a:solidFill>
                <a:latin typeface="Arial" charset="0"/>
              </a:rPr>
              <a:t>*SEN DİLİ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267200" y="2452688"/>
            <a:ext cx="342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tr-TR" sz="3200">
                <a:solidFill>
                  <a:schemeClr val="tx2"/>
                </a:solidFill>
                <a:latin typeface="Arial" charset="0"/>
              </a:rPr>
              <a:t>*BEN DİLİ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267200" y="3886200"/>
            <a:ext cx="4875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tr-TR" sz="2800">
                <a:solidFill>
                  <a:schemeClr val="tx2"/>
                </a:solidFill>
                <a:latin typeface="Arial" charset="0"/>
              </a:rPr>
              <a:t>*BEN DİLİNİN YARARLARI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6" grpId="0" autoUpdateAnimBg="0"/>
      <p:bldP spid="23557" grpId="0" autoUpdateAnimBg="0"/>
      <p:bldP spid="235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8E39-B9AC-4C0B-A995-FEC775044CC9}" type="slidenum">
              <a:rPr lang="tr-TR"/>
              <a:pPr/>
              <a:t>2</a:t>
            </a:fld>
            <a:endParaRPr lang="tr-T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/>
              <a:t/>
            </a:r>
            <a:br>
              <a:rPr lang="tr-TR"/>
            </a:br>
            <a:r>
              <a:rPr lang="tr-TR"/>
              <a:t/>
            </a:r>
            <a:br>
              <a:rPr lang="tr-TR"/>
            </a:br>
            <a:r>
              <a:rPr lang="tr-TR">
                <a:latin typeface="Gando BT" pitchFamily="66" charset="0"/>
              </a:rPr>
              <a:t/>
            </a:r>
            <a:br>
              <a:rPr lang="tr-TR">
                <a:latin typeface="Gando BT" pitchFamily="66" charset="0"/>
              </a:rPr>
            </a:br>
            <a:r>
              <a:rPr lang="tr-TR" sz="4800" b="1" u="sng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99DDFF"/>
                    </a:outerShdw>
                  </a:cont>
                  <a:cont type="tree" name="">
                    <a:effect ref="fillLine"/>
                    <a:outerShdw dist="38100" dir="2700000" algn="tl">
                      <a:srgbClr val="3D7A99"/>
                    </a:outerShdw>
                  </a:cont>
                  <a:effect ref="fillLine"/>
                </a:effectDag>
              </a:rPr>
              <a:t>SAĞLIKLI KİŞİLERARASI İLETİŞİMİN KOŞULLARI</a:t>
            </a:r>
          </a:p>
        </p:txBody>
      </p:sp>
      <p:graphicFrame>
        <p:nvGraphicFramePr>
          <p:cNvPr id="6147" name="Object 3"/>
          <p:cNvGraphicFramePr>
            <a:graphicFrameLocks/>
          </p:cNvGraphicFramePr>
          <p:nvPr/>
        </p:nvGraphicFramePr>
        <p:xfrm>
          <a:off x="1524000" y="3429000"/>
          <a:ext cx="6096000" cy="2057400"/>
        </p:xfrm>
        <a:graphic>
          <a:graphicData uri="http://schemas.openxmlformats.org/presentationml/2006/ole">
            <p:oleObj spid="_x0000_s6147" name="Klip" r:id="rId5" imgW="3657600" imgH="1284120" progId="MS_ClipArt_Gallery.2">
              <p:embed/>
            </p:oleObj>
          </a:graphicData>
        </a:graphic>
      </p:graphicFrame>
    </p:spTree>
  </p:cSld>
  <p:clrMapOvr>
    <a:masterClrMapping/>
  </p:clrMapOvr>
  <p:transition spd="slow">
    <p:checker dir="vert"/>
    <p:sndAc>
      <p:stSnd>
        <p:snd r:embed="rId3" name="Laz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B7BC-6DE1-4975-AA61-2C58315977B0}" type="slidenum">
              <a:rPr lang="tr-TR"/>
              <a:pPr/>
              <a:t>20</a:t>
            </a:fld>
            <a:endParaRPr 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5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SEN DİLİ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KİŞİYİ SUÇLAYICIDIR,</a:t>
            </a:r>
          </a:p>
          <a:p>
            <a:r>
              <a:rPr lang="tr-TR" sz="2400"/>
              <a:t>DAVRANIŞTAN ÇOK KİŞİLİĞE YÖNELİKTİR,</a:t>
            </a:r>
          </a:p>
          <a:p>
            <a:r>
              <a:rPr lang="tr-TR" sz="2400"/>
              <a:t>YENİDEN KONUŞMA İSTEĞİNİ ENGELLEYİCİDİR,</a:t>
            </a:r>
          </a:p>
          <a:p>
            <a:r>
              <a:rPr lang="tr-TR" sz="2400"/>
              <a:t>KİŞİ KENDİNİ SUÇLANMIŞ VE ANLAŞILMAMIŞ HİSSEDER,</a:t>
            </a:r>
          </a:p>
          <a:p>
            <a:r>
              <a:rPr lang="tr-TR" sz="2400"/>
              <a:t>NEYE KIZILDIĞININ ANLAŞILMAMASINA NEDEN OLUR,</a:t>
            </a:r>
          </a:p>
          <a:p>
            <a:r>
              <a:rPr lang="tr-TR" sz="2400"/>
              <a:t>KİŞİYİ GÜCENDİRİR ,KIRAR,</a:t>
            </a:r>
          </a:p>
          <a:p>
            <a:r>
              <a:rPr lang="tr-TR" sz="2400"/>
              <a:t>KİŞİNİN DİRENMESİNE NEDEN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3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3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3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3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A383-4487-43F3-9D07-C381F7608E35}" type="slidenum">
              <a:rPr lang="tr-TR"/>
              <a:pPr/>
              <a:t>21</a:t>
            </a:fld>
            <a:endParaRPr lang="tr-T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5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BEN DİLİ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ÖZELLİKLE OLUMSUZ DUYGULARIN YAŞANDIĞI DURUMLARDA,</a:t>
            </a:r>
          </a:p>
          <a:p>
            <a:r>
              <a:rPr lang="tr-TR" sz="2400"/>
              <a:t>OLUMSUZ DUYGULARIN YAŞANDIĞI KİŞİYE ÖNCE DAVRANIŞ YADA DURUM TANIMLANARAK,</a:t>
            </a:r>
          </a:p>
          <a:p>
            <a:r>
              <a:rPr lang="tr-TR" sz="2400"/>
              <a:t>BU DAVRANIŞ VEYA DURUMDAN NASIL ETKİLENDİĞİ BELİRTİLDİKTEN SONRA,</a:t>
            </a:r>
          </a:p>
          <a:p>
            <a:r>
              <a:rPr lang="tr-TR" sz="2400"/>
              <a:t>NE HİSSEDİLDİĞİNİN SÖYLENMESİNE DAYALIDIR.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446A-C6E2-4E91-BFB7-A09859C53139}" type="slidenum">
              <a:rPr lang="tr-TR"/>
              <a:pPr/>
              <a:t>22</a:t>
            </a:fld>
            <a:endParaRPr 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BEN DİLİNİN YARARLARI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000"/>
              <a:t>SEN DİLİNDEKİ GİBİ KİŞİLER SAVUNMAYA GEÇMEZLER,</a:t>
            </a:r>
          </a:p>
          <a:p>
            <a:r>
              <a:rPr lang="tr-TR" sz="2000"/>
              <a:t>BİREY KARŞISINDAKİNİ SUÇLU HİSSETTİRMEZ,</a:t>
            </a:r>
          </a:p>
          <a:p>
            <a:r>
              <a:rPr lang="tr-TR" sz="2000"/>
              <a:t>DİLİ KULLANAN KİŞİNİN NEDEN O DUYGUYU YAŞADIĞI ANLAŞILDIĞI İÇİN İLETİŞİM SAĞLIKLI OLUR.</a:t>
            </a:r>
          </a:p>
          <a:p>
            <a:r>
              <a:rPr lang="tr-TR" sz="2000"/>
              <a:t>BEN MESAJI ALAN KİŞİ BAŞKALARINI DÜŞÜNMEYİDE  ÖĞRENİR.</a:t>
            </a:r>
          </a:p>
          <a:p>
            <a:r>
              <a:rPr lang="tr-TR" sz="2000"/>
              <a:t>YAKINLIĞI ARTIRICIDIR,</a:t>
            </a:r>
          </a:p>
          <a:p>
            <a:r>
              <a:rPr lang="tr-TR" sz="2000"/>
              <a:t>ANLAŞMAZLIKLARI AZALTIR,</a:t>
            </a:r>
          </a:p>
          <a:p>
            <a:r>
              <a:rPr lang="tr-TR" sz="2000"/>
              <a:t>KONUŞAN KİŞİYİ DUYGULARINI BİRİKTİRMEDİĞİ, ETKİLİ OLARAK DİLE GETİRDİĞİ İÇİN RAHATLATIR.</a:t>
            </a:r>
            <a:r>
              <a:rPr lang="tr-TR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258E-B7CD-454B-A0B2-73F7B1A9868B}" type="slidenum">
              <a:rPr lang="tr-TR"/>
              <a:pPr/>
              <a:t>23</a:t>
            </a:fld>
            <a:endParaRPr 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İLETİŞİMİ ENGELLEYEN TEPKİ TÜRLERİ</a:t>
            </a:r>
          </a:p>
        </p:txBody>
      </p:sp>
      <p:graphicFrame>
        <p:nvGraphicFramePr>
          <p:cNvPr id="27651" name="Object 3"/>
          <p:cNvGraphicFramePr>
            <a:graphicFrameLocks/>
          </p:cNvGraphicFramePr>
          <p:nvPr>
            <p:ph type="clipArt" sz="half" idx="1"/>
          </p:nvPr>
        </p:nvGraphicFramePr>
        <p:xfrm>
          <a:off x="76200" y="1981200"/>
          <a:ext cx="4400550" cy="4191000"/>
        </p:xfrm>
        <a:graphic>
          <a:graphicData uri="http://schemas.openxmlformats.org/presentationml/2006/ole">
            <p:oleObj spid="_x0000_s27651" name="Klip" r:id="rId6" imgW="3659040" imgH="2474640" progId="MS_ClipArt_Gallery.2">
              <p:embed/>
            </p:oleObj>
          </a:graphicData>
        </a:graphic>
      </p:graphicFrame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43200"/>
            <a:ext cx="3810000" cy="4038600"/>
          </a:xfrm>
          <a:noFill/>
          <a:ln/>
        </p:spPr>
        <p:txBody>
          <a:bodyPr/>
          <a:lstStyle/>
          <a:p>
            <a:r>
              <a:rPr lang="tr-TR" sz="2400"/>
              <a:t>GÜVEN OLUŞTURMA,</a:t>
            </a:r>
          </a:p>
          <a:p>
            <a:r>
              <a:rPr lang="tr-TR" sz="2400"/>
              <a:t>GÜVEN AZALTMA,</a:t>
            </a:r>
          </a:p>
          <a:p>
            <a:r>
              <a:rPr lang="tr-TR" sz="2400"/>
              <a:t>DİNLEME            , (NEDEN DİNLERİZ)</a:t>
            </a:r>
          </a:p>
          <a:p>
            <a:r>
              <a:rPr lang="tr-TR" sz="2400"/>
              <a:t>İYİ BİR DİNLEYİCİ,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2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726D-013D-4F72-A485-874860785A58}" type="slidenum">
              <a:rPr lang="tr-TR"/>
              <a:pPr/>
              <a:t>24</a:t>
            </a:fld>
            <a:endParaRPr 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 u="sng"/>
              <a:t>İLETİŞİMDE GÜVEN OLUŞTURMA</a:t>
            </a:r>
          </a:p>
        </p:txBody>
      </p:sp>
      <p:graphicFrame>
        <p:nvGraphicFramePr>
          <p:cNvPr id="28675" name="Object 3"/>
          <p:cNvGraphicFramePr>
            <a:graphicFrameLocks/>
          </p:cNvGraphicFramePr>
          <p:nvPr/>
        </p:nvGraphicFramePr>
        <p:xfrm>
          <a:off x="2514600" y="4724400"/>
          <a:ext cx="3446463" cy="1905000"/>
        </p:xfrm>
        <a:graphic>
          <a:graphicData uri="http://schemas.openxmlformats.org/presentationml/2006/ole">
            <p:oleObj spid="_x0000_s28675" name="Klip" r:id="rId5" imgW="2806560" imgH="3200400" progId="MS_ClipArt_Gallery.2">
              <p:embed/>
            </p:oleObj>
          </a:graphicData>
        </a:graphic>
      </p:graphicFrame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TEPKİSİZ DEĞİL,SESSİZCE DİKKATLE DİNLEME</a:t>
            </a:r>
          </a:p>
          <a:p>
            <a:r>
              <a:rPr lang="tr-TR" sz="2400"/>
              <a:t>KARŞIMIZDAKİNİN SÖYLEDİKLERİNİ ANLAYIP ANLAMADIĞINI SINAMAK</a:t>
            </a:r>
          </a:p>
          <a:p>
            <a:r>
              <a:rPr lang="tr-TR" sz="2400"/>
              <a:t>DAHA İYİ ANLAMAK İÇİN EK BİLGİ İSTEYEN UYGUN SORULAR SORMAK</a:t>
            </a:r>
          </a:p>
          <a:p>
            <a:r>
              <a:rPr lang="tr-TR" sz="2400"/>
              <a:t>DULGULARI DOĞRUDAN İFADE ETMEK GİBİ DAVRANIŞLARLA GERÇEKLEŞİR.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6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AA5A-9FE2-488B-ACD3-530519082CC3}" type="slidenum">
              <a:rPr lang="tr-TR"/>
              <a:pPr/>
              <a:t>25</a:t>
            </a:fld>
            <a:endParaRPr lang="tr-T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 u="sng"/>
              <a:t>İLETİŞİMDE GÜVEN AZALTMAK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KONUYU HİÇBİR AÇIKLAMA YAPMADAN DEĞİŞTİRMEK</a:t>
            </a:r>
          </a:p>
          <a:p>
            <a:r>
              <a:rPr lang="tr-TR" sz="2400"/>
              <a:t>DEĞİŞTİRİLEMEYECEK TÜRDEN KONULARA ODAKLAŞMAK</a:t>
            </a:r>
          </a:p>
          <a:p>
            <a:r>
              <a:rPr lang="tr-TR" sz="2400"/>
              <a:t>GEREKSİZ VE YIKICI ELEŞTİRİLERDE BULUNMAK</a:t>
            </a:r>
          </a:p>
          <a:p>
            <a:r>
              <a:rPr lang="tr-TR" sz="2400"/>
              <a:t>ÖĞÜT VERMEK VE İKNA ETMEYE ÇALIŞMAK</a:t>
            </a:r>
          </a:p>
          <a:p>
            <a:r>
              <a:rPr lang="tr-TR" sz="2400"/>
              <a:t>ŞİDDETLE KARŞI ÇIKMAK</a:t>
            </a:r>
          </a:p>
          <a:p>
            <a:r>
              <a:rPr lang="tr-TR" sz="2400"/>
              <a:t>BELİRSİZ ŞEKİLDE HEMFİKİRMİŞ GİBİ GÖRÜNME</a:t>
            </a:r>
          </a:p>
          <a:p>
            <a:r>
              <a:rPr lang="tr-TR" sz="2400"/>
              <a:t>YORUM YAPMA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00DF-581D-403C-BAAC-5FF5A9B16571}" type="slidenum">
              <a:rPr lang="tr-TR"/>
              <a:pPr/>
              <a:t>26</a:t>
            </a:fld>
            <a:endParaRPr lang="tr-T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5400" b="1" u="sng"/>
              <a:t>NEDEN DİNLERİZ?</a:t>
            </a:r>
          </a:p>
        </p:txBody>
      </p:sp>
      <p:graphicFrame>
        <p:nvGraphicFramePr>
          <p:cNvPr id="30723" name="Object 3"/>
          <p:cNvGraphicFramePr>
            <a:graphicFrameLocks/>
          </p:cNvGraphicFramePr>
          <p:nvPr>
            <p:ph type="clipArt" sz="half" idx="2"/>
          </p:nvPr>
        </p:nvGraphicFramePr>
        <p:xfrm>
          <a:off x="5334000" y="1600200"/>
          <a:ext cx="3733800" cy="4572000"/>
        </p:xfrm>
        <a:graphic>
          <a:graphicData uri="http://schemas.openxmlformats.org/presentationml/2006/ole">
            <p:oleObj spid="_x0000_s30723" name="Klip" r:id="rId6" imgW="3444840" imgH="3657600" progId="MS_ClipArt_Gallery.2">
              <p:embed/>
            </p:oleObj>
          </a:graphicData>
        </a:graphic>
      </p:graphicFrame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4419600" cy="3962400"/>
          </a:xfrm>
          <a:noFill/>
          <a:ln/>
        </p:spPr>
        <p:txBody>
          <a:bodyPr/>
          <a:lstStyle/>
          <a:p>
            <a:r>
              <a:rPr lang="tr-TR" sz="2400"/>
              <a:t>BİLGİ ALMAK İÇİN</a:t>
            </a:r>
          </a:p>
          <a:p>
            <a:r>
              <a:rPr lang="tr-TR" sz="2400"/>
              <a:t>ZEVK İÇİN</a:t>
            </a:r>
          </a:p>
          <a:p>
            <a:r>
              <a:rPr lang="tr-TR" sz="2400"/>
              <a:t>GERİ BİLDİRİM VERMEK İÇİN</a:t>
            </a:r>
          </a:p>
          <a:p>
            <a:r>
              <a:rPr lang="tr-TR" sz="2400"/>
              <a:t>ANLAMAK İÇİN</a:t>
            </a:r>
          </a:p>
          <a:p>
            <a:r>
              <a:rPr lang="tr-TR" sz="2400"/>
              <a:t>KİŞİSEL ÇIKAR İÇİN</a:t>
            </a:r>
          </a:p>
          <a:p>
            <a:r>
              <a:rPr lang="tr-TR" sz="2400"/>
              <a:t>GÜÇ ELDE ETMEK İÇİN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8B5F-3ACE-47D7-9D82-B814FE4A579D}" type="slidenum">
              <a:rPr lang="tr-TR"/>
              <a:pPr/>
              <a:t>27</a:t>
            </a:fld>
            <a:endParaRPr lang="tr-T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 u="sng"/>
              <a:t>İYİ BİR DİNLEYİCİNİN ÖZELLİKLERİ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SÖZ KESMEZ</a:t>
            </a:r>
          </a:p>
          <a:p>
            <a:r>
              <a:rPr lang="tr-TR" sz="2400"/>
              <a:t>YARGILAMAZ</a:t>
            </a:r>
          </a:p>
          <a:p>
            <a:r>
              <a:rPr lang="tr-TR" sz="2400"/>
              <a:t>KARŞILIK VERMEDEN ÖNCE DÜŞÜNÜR</a:t>
            </a:r>
          </a:p>
          <a:p>
            <a:r>
              <a:rPr lang="tr-TR" sz="2400"/>
              <a:t>YÜZÜ KONUŞANA DÖNÜKTÜR</a:t>
            </a:r>
          </a:p>
          <a:p>
            <a:r>
              <a:rPr lang="tr-TR" sz="2400"/>
              <a:t>KONUŞANI İŞİTEBİLECEĞİ UZAKLIKTA DURUR</a:t>
            </a:r>
          </a:p>
          <a:p>
            <a:r>
              <a:rPr lang="tr-TR" sz="2400"/>
              <a:t>SÖZEL ULMAYAN MESAJLARI GÖZLER</a:t>
            </a:r>
          </a:p>
          <a:p>
            <a:r>
              <a:rPr lang="tr-TR" sz="2400"/>
              <a:t>NE DENDİĞİNE ODAKLAŞIR</a:t>
            </a:r>
          </a:p>
          <a:p>
            <a:r>
              <a:rPr lang="tr-TR" sz="2400"/>
              <a:t>DİNLERKEN NE DİYECEĞİNİN PROVASINI YAPMAZ</a:t>
            </a:r>
          </a:p>
          <a:p>
            <a:r>
              <a:rPr lang="tr-TR" sz="2400"/>
              <a:t>SON SÖZÜ SÖYLEME ÇABASINA GİRMEZ.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BE2-8D39-4097-B112-138D1732E64F}" type="slidenum">
              <a:rPr lang="tr-TR"/>
              <a:pPr/>
              <a:t>28</a:t>
            </a:fld>
            <a:endParaRPr lang="tr-T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 u="sng"/>
              <a:t>İLETİŞİMİN 12 ENGELİ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tr-TR"/>
          </a:p>
        </p:txBody>
      </p:sp>
      <p:graphicFrame>
        <p:nvGraphicFramePr>
          <p:cNvPr id="32772" name="Object 4"/>
          <p:cNvGraphicFramePr>
            <a:graphicFrameLocks/>
          </p:cNvGraphicFramePr>
          <p:nvPr/>
        </p:nvGraphicFramePr>
        <p:xfrm>
          <a:off x="1371600" y="1828800"/>
          <a:ext cx="5943600" cy="4572000"/>
        </p:xfrm>
        <a:graphic>
          <a:graphicData uri="http://schemas.openxmlformats.org/presentationml/2006/ole">
            <p:oleObj spid="_x0000_s32772" name="Klip" r:id="rId5" imgW="3406680" imgH="36622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1C53-278C-4AB7-9E8D-86F92A6658A9}" type="slidenum">
              <a:rPr lang="tr-TR"/>
              <a:pPr/>
              <a:t>29</a:t>
            </a:fld>
            <a:endParaRPr lang="tr-T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600" b="1" u="sng"/>
              <a:t>KARŞIDAKİ KİŞİNİN SORUNUNA ÇÖZÜM ÖNERMEK</a:t>
            </a:r>
          </a:p>
        </p:txBody>
      </p:sp>
      <p:graphicFrame>
        <p:nvGraphicFramePr>
          <p:cNvPr id="33795" name="Object 3"/>
          <p:cNvGraphicFramePr>
            <a:graphicFrameLocks/>
          </p:cNvGraphicFramePr>
          <p:nvPr/>
        </p:nvGraphicFramePr>
        <p:xfrm>
          <a:off x="5867400" y="1676400"/>
          <a:ext cx="2895600" cy="4648200"/>
        </p:xfrm>
        <a:graphic>
          <a:graphicData uri="http://schemas.openxmlformats.org/presentationml/2006/ole">
            <p:oleObj spid="_x0000_s33795" name="Klip" r:id="rId6" imgW="3657600" imgH="3054240" progId="MS_ClipArt_Gallery.2">
              <p:embed/>
            </p:oleObj>
          </a:graphicData>
        </a:graphic>
      </p:graphicFrame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6019800" cy="4343400"/>
          </a:xfrm>
          <a:noFill/>
          <a:ln/>
        </p:spPr>
        <p:txBody>
          <a:bodyPr/>
          <a:lstStyle/>
          <a:p>
            <a:r>
              <a:rPr lang="tr-TR" sz="2400"/>
              <a:t>EMİR VERMEK,YÖNLENDİRMEK</a:t>
            </a:r>
          </a:p>
          <a:p>
            <a:r>
              <a:rPr lang="tr-TR" sz="2400"/>
              <a:t>UYARMAK,GÖZDAĞI VERMEK</a:t>
            </a:r>
          </a:p>
          <a:p>
            <a:r>
              <a:rPr lang="tr-TR" sz="2400"/>
              <a:t>AHLAK DERSİ VERMEK</a:t>
            </a:r>
          </a:p>
          <a:p>
            <a:r>
              <a:rPr lang="tr-TR" sz="2400"/>
              <a:t>ÖĞÜT VERMEK,ÇÖZÜM YADA ÖNERİ GETİRMEK</a:t>
            </a:r>
          </a:p>
          <a:p>
            <a:r>
              <a:rPr lang="tr-TR" sz="2400"/>
              <a:t>ÖĞRETMEK,NUTUK ÇEKMEK, MANTIKLI DÜŞÜNCELER ÜRETMEK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3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3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3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3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3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796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892C-EA99-49A4-95B1-9009DF230594}" type="slidenum">
              <a:rPr lang="tr-TR"/>
              <a:pPr/>
              <a:t>3</a:t>
            </a:fld>
            <a:endParaRPr lang="tr-T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4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SAĞLIKLI  İLETİŞİMİN ÖZELLİKLERİ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8925" y="1828800"/>
            <a:ext cx="87026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tr-TR">
                <a:solidFill>
                  <a:schemeClr val="tx2"/>
                </a:solidFill>
                <a:latin typeface="Arial" charset="0"/>
              </a:rPr>
              <a:t>*BİREYSEL AYRILIKLAR VARDIR.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*İLİŞKİLERDE GÖNÜLLÜLÜK ESASTIR.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*HER BİREY KARAR VEREBİLME GÜCÜ VE HAKKINA 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 SAHİPTİR.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*TÜM İNSANLAR SAYGIDEĞERDİR.ONLARI                    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 SEVMEYEBİLİRİZ  AMA SAYGI  GÖSTERMEMİZ GEREKİR.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*GİZLİLİK,KİŞİ KENDİNE VE YA BAŞKASINA ZARAR </a:t>
            </a:r>
          </a:p>
          <a:p>
            <a:r>
              <a:rPr lang="tr-TR">
                <a:solidFill>
                  <a:schemeClr val="tx2"/>
                </a:solidFill>
                <a:latin typeface="Arial" charset="0"/>
              </a:rPr>
              <a:t> VERMEDİĞİ SÜRECE KORUNMALIDIR.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8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2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 advAuto="0"/>
      <p:bldP spid="7171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C4B-5252-4319-94F3-2C04AC850D92}" type="slidenum">
              <a:rPr lang="tr-TR"/>
              <a:pPr/>
              <a:t>30</a:t>
            </a:fld>
            <a:endParaRPr lang="tr-T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200" b="1" u="sng"/>
              <a:t>KARŞIDAKİ  KİŞİYİ YARGILAMAK,DEĞERLENDİRMEK, BASTIRMAK</a:t>
            </a:r>
          </a:p>
        </p:txBody>
      </p:sp>
      <p:graphicFrame>
        <p:nvGraphicFramePr>
          <p:cNvPr id="34819" name="Object 3"/>
          <p:cNvGraphicFramePr>
            <a:graphicFrameLocks/>
          </p:cNvGraphicFramePr>
          <p:nvPr>
            <p:ph type="clipArt" sz="half" idx="2"/>
          </p:nvPr>
        </p:nvGraphicFramePr>
        <p:xfrm>
          <a:off x="4648200" y="1927225"/>
          <a:ext cx="3790950" cy="4244975"/>
        </p:xfrm>
        <a:graphic>
          <a:graphicData uri="http://schemas.openxmlformats.org/presentationml/2006/ole">
            <p:oleObj spid="_x0000_s34819" name="Klip" r:id="rId6" imgW="3646440" imgH="3657600" progId="MS_ClipArt_Gallery.2">
              <p:embed/>
            </p:oleObj>
          </a:graphicData>
        </a:graphic>
      </p:graphicFrame>
      <p:sp>
        <p:nvSpPr>
          <p:cNvPr id="348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4875213"/>
          </a:xfrm>
          <a:noFill/>
          <a:ln/>
        </p:spPr>
        <p:txBody>
          <a:bodyPr/>
          <a:lstStyle/>
          <a:p>
            <a:r>
              <a:rPr lang="tr-TR" sz="2800"/>
              <a:t>YARGILAMAK, ELEŞTİRMEK, SUÇLAMAK</a:t>
            </a:r>
          </a:p>
          <a:p>
            <a:r>
              <a:rPr lang="tr-TR" sz="2800"/>
              <a:t>AD TAKMAK, ALAY ETMEK</a:t>
            </a:r>
          </a:p>
          <a:p>
            <a:r>
              <a:rPr lang="tr-TR" sz="2800"/>
              <a:t>YORUMLAMAK, ANALİZ 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  <p:bldP spid="34820" grpId="0" build="p" bldLvl="3" autoUpdateAnimBg="0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28FA-3649-42F2-81ED-235348BA291B}" type="slidenum">
              <a:rPr lang="tr-TR"/>
              <a:pPr/>
              <a:t>31</a:t>
            </a:fld>
            <a:endParaRPr lang="tr-T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000" b="1" u="sng"/>
              <a:t>KARŞIDAKİ KİŞİNİN, KENDİSİNİ İYİ HİSSETMESİNİ SAĞLAMA</a:t>
            </a:r>
          </a:p>
        </p:txBody>
      </p:sp>
      <p:graphicFrame>
        <p:nvGraphicFramePr>
          <p:cNvPr id="35843" name="Object 3"/>
          <p:cNvGraphicFramePr>
            <a:graphicFrameLocks/>
          </p:cNvGraphicFramePr>
          <p:nvPr>
            <p:ph type="clipArt" sz="half" idx="2"/>
          </p:nvPr>
        </p:nvGraphicFramePr>
        <p:xfrm>
          <a:off x="3962400" y="1828800"/>
          <a:ext cx="4476750" cy="4495800"/>
        </p:xfrm>
        <a:graphic>
          <a:graphicData uri="http://schemas.openxmlformats.org/presentationml/2006/ole">
            <p:oleObj spid="_x0000_s35843" name="Klip" r:id="rId5" imgW="1247760" imgH="1063440" progId="MS_ClipArt_Gallery.2">
              <p:embed/>
            </p:oleObj>
          </a:graphicData>
        </a:graphic>
      </p:graphicFrame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4343400" cy="4114800"/>
          </a:xfrm>
          <a:noFill/>
          <a:ln/>
        </p:spPr>
        <p:txBody>
          <a:bodyPr/>
          <a:lstStyle/>
          <a:p>
            <a:r>
              <a:rPr lang="tr-TR" sz="2400"/>
              <a:t>ÖVMEK,AYNI DÜŞÜNCEDE OLMAK, OLUMLU DEĞERLENDİRME YAPMA</a:t>
            </a:r>
          </a:p>
          <a:p>
            <a:r>
              <a:rPr lang="tr-TR" sz="2400"/>
              <a:t>GÜVEN VERMEK, DESTEKLEMEK, AVUTMAK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  <p:bldP spid="35844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ADE5-5D3A-4D97-AC71-E1EDE94C7FAD}" type="slidenum">
              <a:rPr lang="tr-TR"/>
              <a:pPr/>
              <a:t>32</a:t>
            </a:fld>
            <a:endParaRPr lang="tr-T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600" b="1" u="sng"/>
              <a:t>KARŞIDAKİ KİŞİYİ                            SINAMAK VE SORGUYA ÇEKMEK İÇİN SORU SORMAK</a:t>
            </a:r>
          </a:p>
        </p:txBody>
      </p:sp>
      <p:graphicFrame>
        <p:nvGraphicFramePr>
          <p:cNvPr id="36867" name="Object 3"/>
          <p:cNvGraphicFramePr>
            <a:graphicFrameLocks/>
          </p:cNvGraphicFramePr>
          <p:nvPr>
            <p:ph type="clipArt" sz="half" idx="2"/>
          </p:nvPr>
        </p:nvGraphicFramePr>
        <p:xfrm>
          <a:off x="4675188" y="1790700"/>
          <a:ext cx="4011612" cy="4457700"/>
        </p:xfrm>
        <a:graphic>
          <a:graphicData uri="http://schemas.openxmlformats.org/presentationml/2006/ole">
            <p:oleObj spid="_x0000_s36867" name="Klip" r:id="rId6" imgW="3355920" imgH="3660480" progId="MS_ClipArt_Gallery.2">
              <p:embed/>
            </p:oleObj>
          </a:graphicData>
        </a:graphic>
      </p:graphicFrame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590800"/>
            <a:ext cx="4267200" cy="3962400"/>
          </a:xfrm>
          <a:noFill/>
          <a:ln/>
        </p:spPr>
        <p:txBody>
          <a:bodyPr/>
          <a:lstStyle/>
          <a:p>
            <a:r>
              <a:rPr lang="tr-TR" sz="2800"/>
              <a:t>SORU SORMAK, SINAMAK, SORGUYA ÇEKMEK, ÇAPRAZ SORGULAMAK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  <p:bldP spid="36868" grpId="0" build="p" bldLvl="3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D9F-5B6E-4D6D-80CA-E6A1731C0DA5}" type="slidenum">
              <a:rPr lang="tr-TR"/>
              <a:pPr/>
              <a:t>33</a:t>
            </a:fld>
            <a:endParaRPr lang="tr-T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200" b="1" u="sng"/>
              <a:t>KARŞIDAKİ KİŞİYLE İLGİLENMEMEK YADA ONUN DİKKATİNİ BAŞKA YÖNE ÇEKMEK</a:t>
            </a:r>
          </a:p>
        </p:txBody>
      </p:sp>
      <p:graphicFrame>
        <p:nvGraphicFramePr>
          <p:cNvPr id="37891" name="Object 3"/>
          <p:cNvGraphicFramePr>
            <a:graphicFrameLocks/>
          </p:cNvGraphicFramePr>
          <p:nvPr>
            <p:ph type="clipArt" sz="half" idx="2"/>
          </p:nvPr>
        </p:nvGraphicFramePr>
        <p:xfrm>
          <a:off x="4114800" y="2019300"/>
          <a:ext cx="2708275" cy="4381500"/>
        </p:xfrm>
        <a:graphic>
          <a:graphicData uri="http://schemas.openxmlformats.org/presentationml/2006/ole">
            <p:oleObj spid="_x0000_s37891" name="Klip" r:id="rId7" imgW="2427120" imgH="3657600" progId="MS_ClipArt_Gallery.2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/>
          </p:cNvGraphicFramePr>
          <p:nvPr/>
        </p:nvGraphicFramePr>
        <p:xfrm>
          <a:off x="6400800" y="2057400"/>
          <a:ext cx="2741613" cy="4114800"/>
        </p:xfrm>
        <a:graphic>
          <a:graphicData uri="http://schemas.openxmlformats.org/presentationml/2006/ole">
            <p:oleObj spid="_x0000_s37892" name="Klip" r:id="rId8" imgW="798480" imgH="1145880" progId="MS_ClipArt_Gallery.2">
              <p:embed/>
            </p:oleObj>
          </a:graphicData>
        </a:graphic>
      </p:graphicFrame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362200"/>
            <a:ext cx="4419600" cy="4286250"/>
          </a:xfrm>
          <a:noFill/>
          <a:ln/>
        </p:spPr>
        <p:txBody>
          <a:bodyPr/>
          <a:lstStyle/>
          <a:p>
            <a:r>
              <a:rPr lang="tr-TR" sz="2800"/>
              <a:t>SÖZÜNDEN DÖNMEK,</a:t>
            </a:r>
          </a:p>
          <a:p>
            <a:r>
              <a:rPr lang="tr-TR" sz="2800"/>
              <a:t> OYALAMAK, </a:t>
            </a:r>
          </a:p>
          <a:p>
            <a:r>
              <a:rPr lang="tr-TR" sz="2800"/>
              <a:t>ALAY ETMEK,</a:t>
            </a:r>
          </a:p>
          <a:p>
            <a:r>
              <a:rPr lang="tr-TR" sz="2800"/>
              <a:t> ŞAKAYA BOĞMAK,</a:t>
            </a:r>
          </a:p>
          <a:p>
            <a:r>
              <a:rPr lang="tr-TR" sz="2800"/>
              <a:t> KONUYU SAPTIRMAK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3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124-F345-4B15-87E7-C6D297CDBBFA}" type="slidenum">
              <a:rPr lang="tr-TR"/>
              <a:pPr/>
              <a:t>34</a:t>
            </a:fld>
            <a:endParaRPr lang="tr-T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PROGRAMI İZLEDİĞİNİZ İÇİN TEŞEKKÜRLER</a:t>
            </a:r>
          </a:p>
        </p:txBody>
      </p:sp>
      <p:graphicFrame>
        <p:nvGraphicFramePr>
          <p:cNvPr id="39939" name="Object 3"/>
          <p:cNvGraphicFramePr>
            <a:graphicFrameLocks/>
          </p:cNvGraphicFramePr>
          <p:nvPr/>
        </p:nvGraphicFramePr>
        <p:xfrm>
          <a:off x="1676400" y="1752600"/>
          <a:ext cx="5105400" cy="4724400"/>
        </p:xfrm>
        <a:graphic>
          <a:graphicData uri="http://schemas.openxmlformats.org/presentationml/2006/ole">
            <p:oleObj spid="_x0000_s39939" name="Klip" r:id="rId5" imgW="2773080" imgH="366048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D189-37CE-4082-B4D0-12B81D8B88A2}" type="slidenum">
              <a:rPr lang="tr-TR"/>
              <a:pPr/>
              <a:t>4</a:t>
            </a:fld>
            <a:endParaRPr lang="tr-T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09600" y="457200"/>
            <a:ext cx="873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r>
              <a:rPr lang="tr-TR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SÖZEL OLMAYAN İLETİŞİM</a:t>
            </a:r>
          </a:p>
        </p:txBody>
      </p:sp>
      <p:graphicFrame>
        <p:nvGraphicFramePr>
          <p:cNvPr id="8195" name="Object 3"/>
          <p:cNvGraphicFramePr>
            <a:graphicFrameLocks/>
          </p:cNvGraphicFramePr>
          <p:nvPr>
            <p:ph type="clipArt" sz="half" idx="1"/>
          </p:nvPr>
        </p:nvGraphicFramePr>
        <p:xfrm>
          <a:off x="271463" y="2286000"/>
          <a:ext cx="4195762" cy="3810000"/>
        </p:xfrm>
        <a:graphic>
          <a:graphicData uri="http://schemas.openxmlformats.org/presentationml/2006/ole">
            <p:oleObj spid="_x0000_s8195" name="Klip" r:id="rId6" imgW="1450800" imgH="1255680" progId="MS_ClipArt_Gallery.2">
              <p:embed/>
            </p:oleObj>
          </a:graphicData>
        </a:graphic>
      </p:graphicFrame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19400"/>
            <a:ext cx="3810000" cy="3810000"/>
          </a:xfrm>
          <a:noFill/>
          <a:ln/>
        </p:spPr>
        <p:txBody>
          <a:bodyPr/>
          <a:lstStyle/>
          <a:p>
            <a:r>
              <a:rPr lang="tr-TR" sz="2800"/>
              <a:t>SESE DAYALI OLANLAR</a:t>
            </a:r>
          </a:p>
          <a:p>
            <a:r>
              <a:rPr lang="tr-TR" sz="2800"/>
              <a:t>SES DIŞINDAKİLER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325" y="1508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479925" y="1431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slow">
    <p:checker dir="vert"/>
    <p:sndAc>
      <p:stSnd>
        <p:snd r:embed="rId3" name="Laz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build="p" bldLvl="2" autoUpdateAnimBg="0"/>
      <p:bldP spid="8197" grpId="0" animBg="1"/>
      <p:bldP spid="8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36C2-8171-49C4-8B5C-296B8A12E1C1}" type="slidenum">
              <a:rPr lang="tr-TR"/>
              <a:pPr/>
              <a:t>5</a:t>
            </a:fld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SESE DAYALI OLANLAR</a:t>
            </a:r>
          </a:p>
        </p:txBody>
      </p:sp>
      <p:graphicFrame>
        <p:nvGraphicFramePr>
          <p:cNvPr id="9219" name="Object 3"/>
          <p:cNvGraphicFramePr>
            <a:graphicFrameLocks/>
          </p:cNvGraphicFramePr>
          <p:nvPr>
            <p:ph type="clipArt" sz="half" idx="1"/>
          </p:nvPr>
        </p:nvGraphicFramePr>
        <p:xfrm>
          <a:off x="304800" y="1752600"/>
          <a:ext cx="4038600" cy="3886200"/>
        </p:xfrm>
        <a:graphic>
          <a:graphicData uri="http://schemas.openxmlformats.org/presentationml/2006/ole">
            <p:oleObj spid="_x0000_s9219" name="Klip" r:id="rId5" imgW="3657600" imgH="2431800" progId="MS_ClipArt_Gallery.2">
              <p:embed/>
            </p:oleObj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790700"/>
            <a:ext cx="4572000" cy="42291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*DURAKSAMALAR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*SESİN TONU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*SESİN YÜKSEKLİĞİ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*EEE,IHM  SÖZCÜKLERİ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*DUYGU TONU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*TEKRARLAR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*SÖZE YANLIŞ  BAŞLAMA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*GEREKSİZ SÖZCÜKLER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*AKICILIK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*DOĞALLIK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*SEÇİLEN SÖZCÜKLER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2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B64D-E959-43E6-A245-A7FCF708EC20}" type="slidenum">
              <a:rPr lang="tr-TR"/>
              <a:pPr/>
              <a:t>6</a:t>
            </a:fld>
            <a:endParaRPr 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6000" b="1" u="sng"/>
              <a:t>SES DIŞINDAKİLER</a:t>
            </a:r>
          </a:p>
        </p:txBody>
      </p:sp>
      <p:graphicFrame>
        <p:nvGraphicFramePr>
          <p:cNvPr id="10243" name="Object 3"/>
          <p:cNvGraphicFramePr>
            <a:graphicFrameLocks/>
          </p:cNvGraphicFramePr>
          <p:nvPr>
            <p:ph type="clipArt" sz="half" idx="1"/>
          </p:nvPr>
        </p:nvGraphicFramePr>
        <p:xfrm>
          <a:off x="685800" y="1752600"/>
          <a:ext cx="3657600" cy="4648200"/>
        </p:xfrm>
        <a:graphic>
          <a:graphicData uri="http://schemas.openxmlformats.org/presentationml/2006/ole">
            <p:oleObj spid="_x0000_s10243" name="Klip" r:id="rId6" imgW="3660480" imgH="3235320" progId="MS_ClipArt_Gallery.2">
              <p:embed/>
            </p:oleObj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*GÖZ İLİŞKİSİ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*YÜZ İFADELERİ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*VÜCUT DURUŞU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*KİŞİSEL ALAN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*KIYAFET,AKSESUAR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*MEKANI KULLANMA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*DOKUNMA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*KAFA İŞARETLERİ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*EL VE KOL DURUŞU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*BACAKLARIN DURUŞU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*BEDEN YÖNELİMİ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tr-TR" sz="2400">
                <a:solidFill>
                  <a:schemeClr val="tx2"/>
                </a:solidFill>
              </a:rPr>
              <a:t>*OTURMA BİÇİMLERİ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3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3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3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3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3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3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3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3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3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2" dur="3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3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2" dur="3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ktil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5C93-A917-46D4-89EC-661B64413659}" type="slidenum">
              <a:rPr lang="tr-TR"/>
              <a:pPr/>
              <a:t>7</a:t>
            </a:fld>
            <a:endParaRPr 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/>
              <a:t/>
            </a:r>
            <a:br>
              <a:rPr lang="tr-TR"/>
            </a:br>
            <a:r>
              <a:rPr lang="tr-TR" sz="4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KİŞİLERARASI İLETİŞİM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47900"/>
            <a:ext cx="3810000" cy="4095750"/>
          </a:xfrm>
          <a:noFill/>
          <a:ln/>
        </p:spPr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SÖZEL İLETİŞİM</a:t>
            </a:r>
            <a:endParaRPr lang="tr-TR"/>
          </a:p>
          <a:p>
            <a:r>
              <a:rPr lang="tr-TR"/>
              <a:t>KONUŞMA SIRASINDAKİ SÖZCÜKLER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247900"/>
            <a:ext cx="3810000" cy="4095750"/>
          </a:xfrm>
          <a:noFill/>
          <a:ln/>
        </p:spPr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SÖZEL OLMAYAN İLETİŞİM</a:t>
            </a:r>
            <a:endParaRPr lang="tr-TR"/>
          </a:p>
          <a:p>
            <a:r>
              <a:rPr lang="tr-TR"/>
              <a:t>SESE DAYALI OLANLAR</a:t>
            </a:r>
          </a:p>
          <a:p>
            <a:r>
              <a:rPr lang="tr-TR"/>
              <a:t>SES DIŞINDAKİLER</a:t>
            </a:r>
          </a:p>
        </p:txBody>
      </p:sp>
      <p:graphicFrame>
        <p:nvGraphicFramePr>
          <p:cNvPr id="11269" name="Object 5"/>
          <p:cNvGraphicFramePr>
            <a:graphicFrameLocks/>
          </p:cNvGraphicFramePr>
          <p:nvPr/>
        </p:nvGraphicFramePr>
        <p:xfrm>
          <a:off x="1600200" y="3810000"/>
          <a:ext cx="4953000" cy="2743200"/>
        </p:xfrm>
        <a:graphic>
          <a:graphicData uri="http://schemas.openxmlformats.org/presentationml/2006/ole">
            <p:oleObj spid="_x0000_s11269" name="Klip" r:id="rId5" imgW="2752560" imgH="3663720" progId="MS_ClipArt_Gallery.2">
              <p:embed/>
            </p:oleObj>
          </a:graphicData>
        </a:graphic>
      </p:graphicFrame>
    </p:spTree>
  </p:cSld>
  <p:clrMapOvr>
    <a:masterClrMapping/>
  </p:clrMapOvr>
  <p:transition spd="slow">
    <p:checker dir="vert"/>
    <p:sndAc>
      <p:stSnd>
        <p:snd r:embed="rId3" name="Laz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0"/>
      <p:bldP spid="112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4CF5-7F09-4E3C-B930-463AC164608F}" type="slidenum">
              <a:rPr lang="tr-TR"/>
              <a:pPr/>
              <a:t>8</a:t>
            </a:fld>
            <a:endParaRPr 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382000" cy="1162050"/>
          </a:xfrm>
          <a:noFill/>
          <a:ln/>
        </p:spPr>
        <p:txBody>
          <a:bodyPr/>
          <a:lstStyle/>
          <a:p>
            <a:r>
              <a:rPr lang="tr-TR" b="1" u="sng"/>
              <a:t>İLETİŞİMİ GELİŞTİREN İYİ DİNLEMENİN ÖZELLİKLERİ</a:t>
            </a:r>
            <a:endParaRPr lang="tr-TR" u="sng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SESSİZLİK(SÖZ KESMEDEN)</a:t>
            </a:r>
          </a:p>
          <a:p>
            <a:r>
              <a:rPr lang="tr-TR" sz="2400"/>
              <a:t>ANLATILMAK İSTENENİN NE OLDUĞUNU ANLAMAYA ÇALIŞMAK,</a:t>
            </a:r>
          </a:p>
          <a:p>
            <a:r>
              <a:rPr lang="tr-TR" sz="2400"/>
              <a:t>ANLATILANIN ALTINDA YATAN DUYGUYU ANLAMAYA ÇALIŞMAK,</a:t>
            </a:r>
          </a:p>
          <a:p>
            <a:r>
              <a:rPr lang="tr-TR" sz="2400"/>
              <a:t>KOŞULSUZ KABULLE DİNLEMEK,</a:t>
            </a:r>
          </a:p>
          <a:p>
            <a:r>
              <a:rPr lang="tr-TR" sz="2400"/>
              <a:t>DÜRÜST OLARAK DİNLEMEK(TUZAK KURMADAN DİNLEMEK)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Laz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31C4-B577-4F71-9D56-5873F179C8AF}" type="slidenum">
              <a:rPr lang="tr-TR"/>
              <a:pPr/>
              <a:t>9</a:t>
            </a:fld>
            <a:endParaRPr lang="tr-T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 u="sng"/>
              <a:t>FİZİKSEL DİNLEMENİN ÖZELLİKLERİ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914400" y="3962400"/>
          <a:ext cx="3352800" cy="2209800"/>
        </p:xfrm>
        <a:graphic>
          <a:graphicData uri="http://schemas.openxmlformats.org/presentationml/2006/ole">
            <p:oleObj spid="_x0000_s13315" name="Klip" r:id="rId6" imgW="3660480" imgH="3300120" progId="MS_ClipArt_Gallery.2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/>
          </p:cNvGraphicFramePr>
          <p:nvPr/>
        </p:nvGraphicFramePr>
        <p:xfrm>
          <a:off x="4876800" y="4038600"/>
          <a:ext cx="3048000" cy="2286000"/>
        </p:xfrm>
        <a:graphic>
          <a:graphicData uri="http://schemas.openxmlformats.org/presentationml/2006/ole">
            <p:oleObj spid="_x0000_s13316" name="Klip" r:id="rId7" imgW="3468600" imgH="3662280" progId="MS_ClipArt_Gallery.2">
              <p:embed/>
            </p:oleObj>
          </a:graphicData>
        </a:graphic>
      </p:graphicFrame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z="2400"/>
              <a:t>KONUŞANIN YÜZÜNE DOĞRU BAKMAK,</a:t>
            </a:r>
          </a:p>
          <a:p>
            <a:r>
              <a:rPr lang="tr-TR" sz="2400"/>
              <a:t>BEDEN OLARAK ONA YÖNELMEK,</a:t>
            </a:r>
          </a:p>
          <a:p>
            <a:r>
              <a:rPr lang="tr-TR" sz="2400"/>
              <a:t>GÖZLE İYİ BİR İLİŞKİ KURMAK,</a:t>
            </a:r>
          </a:p>
          <a:p>
            <a:r>
              <a:rPr lang="tr-TR" sz="2400"/>
              <a:t>KONUŞANA DOĞRU EĞİK DURMAK,</a:t>
            </a:r>
          </a:p>
          <a:p>
            <a:r>
              <a:rPr lang="tr-TR" sz="2400"/>
              <a:t>DİNLERKEN RAHAT OLMAK GEREKİR.</a:t>
            </a:r>
          </a:p>
        </p:txBody>
      </p:sp>
    </p:spTree>
  </p:cSld>
  <p:clrMapOvr>
    <a:masterClrMapping/>
  </p:clrMapOvr>
  <p:transition spd="slow">
    <p:checker dir="vert"/>
    <p:sndAc>
      <p:stSnd>
        <p:snd r:embed="rId3" name="Laz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slı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Fre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7" grpId="0" build="p" autoUpdateAnimBg="0"/>
    </p:bldLst>
  </p:timing>
</p:sld>
</file>

<file path=ppt/theme/theme1.xml><?xml version="1.0" encoding="utf-8"?>
<a:theme xmlns:a="http://schemas.openxmlformats.org/drawingml/2006/main" name="Tropikal.pot">
  <a:themeElements>
    <a:clrScheme name="Tropikal.pot 1">
      <a:dk1>
        <a:srgbClr val="330099"/>
      </a:dk1>
      <a:lt1>
        <a:srgbClr val="FFFFFF"/>
      </a:lt1>
      <a:dk2>
        <a:srgbClr val="66CCFF"/>
      </a:dk2>
      <a:lt2>
        <a:srgbClr val="FFFF00"/>
      </a:lt2>
      <a:accent1>
        <a:srgbClr val="00FFFF"/>
      </a:accent1>
      <a:accent2>
        <a:srgbClr val="FF3399"/>
      </a:accent2>
      <a:accent3>
        <a:srgbClr val="B8E2FF"/>
      </a:accent3>
      <a:accent4>
        <a:srgbClr val="DADADA"/>
      </a:accent4>
      <a:accent5>
        <a:srgbClr val="AAFFFF"/>
      </a:accent5>
      <a:accent6>
        <a:srgbClr val="E72D8A"/>
      </a:accent6>
      <a:hlink>
        <a:srgbClr val="FF9933"/>
      </a:hlink>
      <a:folHlink>
        <a:srgbClr val="CC00CC"/>
      </a:folHlink>
    </a:clrScheme>
    <a:fontScheme name="Tropikal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rgbClr val="003300"/>
            </a:solidFill>
            <a:effectLst/>
            <a:latin typeface="Freehand591 B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rgbClr val="003300"/>
            </a:solidFill>
            <a:effectLst/>
            <a:latin typeface="Freehand591 BT" pitchFamily="66" charset="0"/>
          </a:defRPr>
        </a:defPPr>
      </a:lstStyle>
    </a:lnDef>
  </a:objectDefaults>
  <a:extraClrSchemeLst>
    <a:extraClrScheme>
      <a:clrScheme name="Tropikal.pot 1">
        <a:dk1>
          <a:srgbClr val="330099"/>
        </a:dk1>
        <a:lt1>
          <a:srgbClr val="FFFFFF"/>
        </a:lt1>
        <a:dk2>
          <a:srgbClr val="66CCFF"/>
        </a:dk2>
        <a:lt2>
          <a:srgbClr val="FFFF00"/>
        </a:lt2>
        <a:accent1>
          <a:srgbClr val="00FFFF"/>
        </a:accent1>
        <a:accent2>
          <a:srgbClr val="FF3399"/>
        </a:accent2>
        <a:accent3>
          <a:srgbClr val="B8E2FF"/>
        </a:accent3>
        <a:accent4>
          <a:srgbClr val="DADADA"/>
        </a:accent4>
        <a:accent5>
          <a:srgbClr val="AAFFFF"/>
        </a:accent5>
        <a:accent6>
          <a:srgbClr val="E72D8A"/>
        </a:accent6>
        <a:hlink>
          <a:srgbClr val="FF9933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kal.pot 2">
        <a:dk1>
          <a:srgbClr val="006666"/>
        </a:dk1>
        <a:lt1>
          <a:srgbClr val="99CCFF"/>
        </a:lt1>
        <a:dk2>
          <a:srgbClr val="003399"/>
        </a:dk2>
        <a:lt2>
          <a:srgbClr val="99FFFF"/>
        </a:lt2>
        <a:accent1>
          <a:srgbClr val="99FFFF"/>
        </a:accent1>
        <a:accent2>
          <a:srgbClr val="FF99CC"/>
        </a:accent2>
        <a:accent3>
          <a:srgbClr val="CAE2FF"/>
        </a:accent3>
        <a:accent4>
          <a:srgbClr val="005656"/>
        </a:accent4>
        <a:accent5>
          <a:srgbClr val="CAFFFF"/>
        </a:accent5>
        <a:accent6>
          <a:srgbClr val="E78AB9"/>
        </a:accent6>
        <a:hlink>
          <a:srgbClr val="FFFF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k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kal.pot 4">
        <a:dk1>
          <a:srgbClr val="000000"/>
        </a:dk1>
        <a:lt1>
          <a:srgbClr val="EAEAEA"/>
        </a:lt1>
        <a:dk2>
          <a:srgbClr val="0066FF"/>
        </a:dk2>
        <a:lt2>
          <a:srgbClr val="FFFF99"/>
        </a:lt2>
        <a:accent1>
          <a:srgbClr val="00CCFF"/>
        </a:accent1>
        <a:accent2>
          <a:srgbClr val="CC66FF"/>
        </a:accent2>
        <a:accent3>
          <a:srgbClr val="AAB8FF"/>
        </a:accent3>
        <a:accent4>
          <a:srgbClr val="C8C8C8"/>
        </a:accent4>
        <a:accent5>
          <a:srgbClr val="AAE2FF"/>
        </a:accent5>
        <a:accent6>
          <a:srgbClr val="B95CE7"/>
        </a:accent6>
        <a:hlink>
          <a:srgbClr val="CC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kal.pot 5">
        <a:dk1>
          <a:srgbClr val="660033"/>
        </a:dk1>
        <a:lt1>
          <a:srgbClr val="EAEAEA"/>
        </a:lt1>
        <a:dk2>
          <a:srgbClr val="CC99FF"/>
        </a:dk2>
        <a:lt2>
          <a:srgbClr val="FFFFCC"/>
        </a:lt2>
        <a:accent1>
          <a:srgbClr val="0099FF"/>
        </a:accent1>
        <a:accent2>
          <a:srgbClr val="FF33FF"/>
        </a:accent2>
        <a:accent3>
          <a:srgbClr val="E2CAFF"/>
        </a:accent3>
        <a:accent4>
          <a:srgbClr val="C8C8C8"/>
        </a:accent4>
        <a:accent5>
          <a:srgbClr val="AACAFF"/>
        </a:accent5>
        <a:accent6>
          <a:srgbClr val="E72DE7"/>
        </a:accent6>
        <a:hlink>
          <a:srgbClr val="FFCC66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kal.pot 6">
        <a:dk1>
          <a:srgbClr val="660066"/>
        </a:dk1>
        <a:lt1>
          <a:srgbClr val="EAEAEA"/>
        </a:lt1>
        <a:dk2>
          <a:srgbClr val="9999FF"/>
        </a:dk2>
        <a:lt2>
          <a:srgbClr val="FFCC99"/>
        </a:lt2>
        <a:accent1>
          <a:srgbClr val="0099CC"/>
        </a:accent1>
        <a:accent2>
          <a:srgbClr val="FF33CC"/>
        </a:accent2>
        <a:accent3>
          <a:srgbClr val="CACAFF"/>
        </a:accent3>
        <a:accent4>
          <a:srgbClr val="C8C8C8"/>
        </a:accent4>
        <a:accent5>
          <a:srgbClr val="AACAE2"/>
        </a:accent5>
        <a:accent6>
          <a:srgbClr val="E72DB9"/>
        </a:accent6>
        <a:hlink>
          <a:srgbClr val="CC9900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C:\MSOffice\Templates\Sunu Tasarımları\Tropikal.pot</Template>
  <TotalTime>1246</TotalTime>
  <Words>898</Words>
  <Application>Microsoft PowerPoint</Application>
  <PresentationFormat>Ekran Gösterisi (4:3)</PresentationFormat>
  <Paragraphs>224</Paragraphs>
  <Slides>34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1" baseType="lpstr">
      <vt:lpstr>Times New Roman</vt:lpstr>
      <vt:lpstr>Arial</vt:lpstr>
      <vt:lpstr>Monotype Sorts</vt:lpstr>
      <vt:lpstr>Gando BT</vt:lpstr>
      <vt:lpstr>Freehand591 BT</vt:lpstr>
      <vt:lpstr>Tropikal.pot</vt:lpstr>
      <vt:lpstr>Microsoft Clip Gallery</vt:lpstr>
      <vt:lpstr> </vt:lpstr>
      <vt:lpstr>   SAĞLIKLI KİŞİLERARASI İLETİŞİMİN KOŞULLARI</vt:lpstr>
      <vt:lpstr>  SAĞLIKLI  İLETİŞİMİN ÖZELLİKLERİ</vt:lpstr>
      <vt:lpstr>Slayt 4</vt:lpstr>
      <vt:lpstr>SESE DAYALI OLANLAR</vt:lpstr>
      <vt:lpstr>SES DIŞINDAKİLER</vt:lpstr>
      <vt:lpstr> KİŞİLERARASI İLETİŞİM</vt:lpstr>
      <vt:lpstr>İLETİŞİMİ GELİŞTİREN İYİ DİNLEMENİN ÖZELLİKLERİ</vt:lpstr>
      <vt:lpstr>FİZİKSEL DİNLEMENİN ÖZELLİKLERİ</vt:lpstr>
      <vt:lpstr>ETKİN DİNLEMENİN ÖZELLİKLERİ</vt:lpstr>
      <vt:lpstr>ETKİN DİNLEMENİN FAYDALARI</vt:lpstr>
      <vt:lpstr>DİNLERKEN KONUŞANIN TEŞVİK EDİLMESİ</vt:lpstr>
      <vt:lpstr>DUYGULARIN KİŞİSELLEŞTİRİLMESİ</vt:lpstr>
      <vt:lpstr>BİR İLETİŞİM BECERİSİ OLAN İYİ SORU SORMANIN ÖZELLİKLERİ</vt:lpstr>
      <vt:lpstr>HANGİ AMAÇLA SORU SORULUR</vt:lpstr>
      <vt:lpstr>İLİŞKİYİ ZENGİNLEŞTİRMEYE YÖNELİK SORU NASIL SORULMALIDIR?</vt:lpstr>
      <vt:lpstr>KONUŞMAYI SÜRDÜRMEYE YÖNELİK AÇIK UÇLU SORULAR</vt:lpstr>
      <vt:lpstr>KAPALI UÇLU SORULAR</vt:lpstr>
      <vt:lpstr>ETKİLİ BİR İLETİŞİM BECERİSİ;BEN DİLİ</vt:lpstr>
      <vt:lpstr>SEN DİLİ</vt:lpstr>
      <vt:lpstr>BEN DİLİ</vt:lpstr>
      <vt:lpstr>BEN DİLİNİN YARARLARI</vt:lpstr>
      <vt:lpstr>İLETİŞİMİ ENGELLEYEN TEPKİ TÜRLERİ</vt:lpstr>
      <vt:lpstr>İLETİŞİMDE GÜVEN OLUŞTURMA</vt:lpstr>
      <vt:lpstr>İLETİŞİMDE GÜVEN AZALTMAK</vt:lpstr>
      <vt:lpstr>NEDEN DİNLERİZ?</vt:lpstr>
      <vt:lpstr>İYİ BİR DİNLEYİCİNİN ÖZELLİKLERİ</vt:lpstr>
      <vt:lpstr>İLETİŞİMİN 12 ENGELİ</vt:lpstr>
      <vt:lpstr>KARŞIDAKİ KİŞİNİN SORUNUNA ÇÖZÜM ÖNERMEK</vt:lpstr>
      <vt:lpstr>KARŞIDAKİ  KİŞİYİ YARGILAMAK,DEĞERLENDİRMEK, BASTIRMAK</vt:lpstr>
      <vt:lpstr>KARŞIDAKİ KİŞİNİN, KENDİSİNİ İYİ HİSSETMESİNİ SAĞLAMA</vt:lpstr>
      <vt:lpstr>KARŞIDAKİ KİŞİYİ                            SINAMAK VE SORGUYA ÇEKMEK İÇİN SORU SORMAK</vt:lpstr>
      <vt:lpstr>KARŞIDAKİ KİŞİYLE İLGİLENMEMEK YADA ONUN DİKKATİNİ BAŞKA YÖNE ÇEKMEK</vt:lpstr>
      <vt:lpstr>PROGRAMI İZLEDİĞİNİZ İÇİN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SAĞLIKLI KİŞİLERARASI İLETİŞİMİN KOŞULLARI</dc:title>
  <dc:creator>Karşıyaka Lisesi Müdürlüğü</dc:creator>
  <cp:lastModifiedBy>pc</cp:lastModifiedBy>
  <cp:revision>24</cp:revision>
  <cp:lastPrinted>1999-03-03T14:46:48Z</cp:lastPrinted>
  <dcterms:created xsi:type="dcterms:W3CDTF">1998-10-26T08:25:08Z</dcterms:created>
  <dcterms:modified xsi:type="dcterms:W3CDTF">2015-12-15T07:14:16Z</dcterms:modified>
</cp:coreProperties>
</file>